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6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68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306" r:id="rId44"/>
    <p:sldId id="326" r:id="rId45"/>
    <p:sldId id="327" r:id="rId46"/>
    <p:sldId id="328" r:id="rId47"/>
    <p:sldId id="329" r:id="rId48"/>
    <p:sldId id="330" r:id="rId49"/>
    <p:sldId id="331" r:id="rId50"/>
    <p:sldId id="325" r:id="rId51"/>
    <p:sldId id="314" r:id="rId52"/>
    <p:sldId id="315" r:id="rId53"/>
    <p:sldId id="299" r:id="rId54"/>
    <p:sldId id="300" r:id="rId55"/>
    <p:sldId id="301" r:id="rId56"/>
    <p:sldId id="302" r:id="rId57"/>
    <p:sldId id="312" r:id="rId58"/>
    <p:sldId id="303" r:id="rId59"/>
    <p:sldId id="304" r:id="rId60"/>
    <p:sldId id="305" r:id="rId61"/>
    <p:sldId id="307" r:id="rId62"/>
    <p:sldId id="308" r:id="rId63"/>
    <p:sldId id="309" r:id="rId64"/>
    <p:sldId id="310" r:id="rId65"/>
    <p:sldId id="311" r:id="rId66"/>
    <p:sldId id="313" r:id="rId67"/>
    <p:sldId id="319" r:id="rId68"/>
    <p:sldId id="320" r:id="rId69"/>
    <p:sldId id="316" r:id="rId70"/>
    <p:sldId id="317" r:id="rId71"/>
    <p:sldId id="318" r:id="rId72"/>
    <p:sldId id="322" r:id="rId73"/>
    <p:sldId id="323" r:id="rId74"/>
    <p:sldId id="324" r:id="rId75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6136"/>
    <a:srgbClr val="1569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0" autoAdjust="0"/>
    <p:restoredTop sz="92697" autoAdjust="0"/>
  </p:normalViewPr>
  <p:slideViewPr>
    <p:cSldViewPr>
      <p:cViewPr varScale="1">
        <p:scale>
          <a:sx n="152" d="100"/>
          <a:sy n="152" d="100"/>
        </p:scale>
        <p:origin x="572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00:54.53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152 361 24575,'1'-5'0,"0"-1"0,-1 1 0,2-1 0,-1 1 0,0 0 0,1 0 0,0 0 0,0 0 0,1 0 0,5-9 0,40-47 0,-8 10 0,-31 38 0,1 1 0,0 0 0,0 1 0,1 0 0,1 1 0,-1 0 0,2 1 0,-1 0 0,2 1 0,17-9 0,-4 5 0,0 1 0,1 1 0,0 1 0,44-8 0,-60 16 0,0 0 0,0 1 0,0 0 0,0 1 0,0 1 0,0 0 0,0 0 0,0 1 0,15 6 0,15 7 0,43 25 0,-81-40 0,4 3 0,-1 0 0,1 0 0,0 0 0,-1 1 0,0 0 0,0 1 0,-1 0 0,1 0 0,-1 0 0,-1 1 0,1-1 0,-1 1 0,0 1 0,-1-1 0,1 1 0,-2 0 0,1 0 0,-1 0 0,0 0 0,-1 0 0,0 1 0,2 11 0,2 32 0,3-1 0,2 0 0,21 57 0,-26-91 0,1 0 0,-1 1 0,-1 0 0,0 1 0,-2-1 0,0 1 0,1 31 0,8 110 0,0 4 0,-10-97 0,0-42 0,-2 1 0,0-1 0,-1 0 0,-7 36 0,4-50 0,0 0 0,-1 0 0,0 0 0,-1 0 0,0-1 0,0 0 0,-1 0 0,-10 9 0,-68 67 0,74-78 0,-1-1 0,0 0 0,0-1 0,0-1 0,-1 0 0,0 0 0,0-2 0,-25 5 0,12-1 0,-2-1 0,-1 0 0,0-2 0,-35 2 0,50-6 0,1 0 0,-1-1 0,0-1 0,1 0 0,0 0 0,-1-1 0,1-1 0,0-1 0,-15-6 0,-149-71 0,-52-28 0,221 106 0,1-1 0,0 1 0,0-1 0,1 0 0,-1-1 0,1 0 0,0 0 0,1 0 0,-7-10 0,11 14 0,-1 0 0,1-1 0,0 1 0,0-1 0,1 1 0,-1-1 0,1 1 0,-1-1 0,1 1 0,0-1 0,0 0 0,0 1 0,0-1 0,0 1 0,0-1 0,1 0 0,-1 1 0,1-1 0,0 1 0,0-1 0,0 1 0,0 0 0,0-1 0,1 1 0,-1 0 0,1 0 0,-1 0 0,1 0 0,0 0 0,0 0 0,0 0 0,4-2 0,20-20 0,1 1 0,53-33 0,-68 49 0,1 0 0,1 1 0,-1 1 0,1 0 0,-1 1 0,1 0 0,1 1 0,-1 1 0,24-2 0,9 3 0,-1 1 0,53 8 0,-81-5 0,0 0 0,1 2 0,-2 0 0,1 1 0,-1 1 0,0 1 0,0 0 0,19 14 0,141 98 0,195 175 0,-299-225 0,-49-45 0,1-1 0,1-1 0,50 33 0,4-1-1365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6:20.4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1726 24575,'17'-11'0,"0"0"0,0-2 0,-1 0 0,-1 0 0,24-28 0,4-2 0,39-30 0,131-90 0,106-42 0,-249 162 0,-13 3 0,-2-3 0,86-85 0,-13 11 0,-97 90 0,-2-2 0,0 0 0,41-58 0,-49 61 0,2 1 0,1 1 0,46-35 0,-26 22 0,128-131 0,-128 123 0,-3 6 0,86-60 0,-47 40 0,-60 44-1365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6:30.6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415 2154 24575,'-2'-34'0,"-2"0"0,-1-1 0,-1 2 0,-22-65 0,3 12 0,-3-72 0,9 37 0,-52-317 0,66 403 0,-16-59 0,2 9 0,-30-228 0,-4 40 0,42 220 0,8 31 0,-2 1 0,-11-36 0,4 22 2,-9-46 0,9 34-1371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6:33.3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24575,'1'2'0,"0"0"0,0 0 0,0 0 0,1 0 0,-1 0 0,1-1 0,-1 1 0,1-1 0,0 1 0,-1-1 0,1 1 0,0-1 0,0 0 0,0 0 0,0 0 0,0 0 0,1 0 0,-1-1 0,0 1 0,4 0 0,1 2 0,216 91 0,269 98 0,40-24 0,-263-79 0,-33-11 0,-181-49 130,-17-8-1625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6:36.12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2701 0 24575,'1'11'0,"0"0"0,1 0 0,1 0 0,0-1 0,0 1 0,8 15 0,11 39 0,-15-11 0,-3 1 0,-2-1 0,-5 64 0,-1-3 0,5-77 0,-3 0 0,-1-1 0,-2 1 0,-1 0 0,-2-1 0,-2-1 0,-1 1 0,-18 37 0,21-54 0,-19 43 0,-3 0 0,-2-2 0,-3-1 0,-59 78 0,23-54 0,-3-4 0,-4-2 0,-2-4 0,-4-4 0,-151 97 0,105-85 0,-76 43 0,146-91 0,18-10 0,-1-1 0,-2-2 0,-47 15 0,5-8 0,40-11 0,-1-2 0,0-2 0,-2-2 0,-65 6 0,83-14 0,1 2 0,-49 13 0,46-10 0,-63 9 0,6-3 0,63-8 0,-55 3 0,65-7 0,-1 0 0,0 2 0,1 0 0,-29 10 0,27-7 0,0-1 0,0-1 0,-35 4 0,-52-8-1365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6:50.2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24575,'72'1'0,"0"4"0,0 2 0,-1 3 0,74 22 0,163 46 0,-173-51 0,28 9 0,83 16 0,-7-2 0,-119-25 0,-76-18 0,58 19 0,-39-9 0,108 16 0,-36-10 0,-130-22 0,217 42 0,-159-37 30,-36-4-728,48 11 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9:22.7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1610 1204 24575,'-8'-5'0,"1"-1"0,-1 1 0,0 0 0,-1 1 0,1 0 0,-18-5 0,-7-5 0,29 12 0,-266-133 0,222 107 0,2-2 0,1-2 0,-62-56 0,-88-69 0,119 94 0,-15-10 0,-124-98 0,64 46 0,88 72-287,-101-111 0,136 134-504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9:25.0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 0 24575,'-21'496'0,"13"-386"0,8 113 0,2-92 0,-1-105 0,2 1 0,1-1 0,1-1 0,2 1 0,0-1 0,1 0 0,13 25 0,-2-12 0,3 0 0,38 53 0,-54-83 0,35 45 0,-25-34 0,-1 1 0,16 28 0,-1 0-313,2-1 1,3-2-1,53 55 0,-85-97 199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53:54.25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507 1837 24575,'-3'-8'0,"1"1"0,-1-1 0,0 1 0,-1 0 0,1 0 0,-2 0 0,1 0 0,-1 1 0,0-1 0,0 1 0,-9-8 0,12 13 0,-64-68 0,36 40 0,1-2 0,1-1 0,-32-49 0,29 14 0,-5-7 0,23 54 0,1-2 0,1 1 0,2-2 0,0 1 0,1-1 0,1-1 0,1 1 0,1-1 0,-3-45 0,-18-139 0,15 133 0,5 36 0,-3-63 0,7 59 0,-9-50 0,5 50 0,-2-50 0,8 71 0,-1-6 0,0 1 0,2 0 0,1 0 0,1 0 0,1 0 0,1 1 0,2-1 0,12-32 0,28-38-1365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53:56.46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2296 937 24575,'-27'-1'0,"1"-1"0,0-1 0,0-2 0,0 0 0,-35-13 0,-122-58 0,20 7 0,116 52 0,-84-42 0,90 39 0,-59-20 0,-7-3 0,-182-76 0,181 82 0,39 15 0,0-2 0,2-3 0,-71-40 0,-160-71 0,105 55 0,93 22-1365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53:59.18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2225 1210 24575,'-11'-1'0,"1"-1"0,0-1 0,0 1 0,0-2 0,0 1 0,0-1 0,-10-7 0,-2 1 0,-128-54 0,-166-77 0,280 122 0,-53-41 0,-2-1 0,-127-70 0,97 63 0,-59-41 0,97 56 0,-2 3 0,-97-40 0,-3-1 0,0-23 0,145 84-95,23 16-116,-1 1-1,0 1 0,-1 0 0,0 1 1,-40-15-1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54:01.31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1717 24575,'1'-3'0,"1"1"0,1-1 0,-1 1 0,0-1 0,1 1 0,-1 0 0,1 0 0,-1 0 0,1 0 0,0 0 0,0 1 0,5-3 0,3-2 0,240-168 0,-185 123 0,98-97 0,55-45 0,-11 11 0,-148 122 0,90-71 0,-5 9 0,-41 32 0,-62 53 0,50-59 0,-57 58 0,1 1 0,43-33 0,144-82 0,-89 64 0,-120 77-1365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6:21.9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611 1376 24575,'-1'-7'0,"-1"0"0,1-1 0,-1 1 0,-1 0 0,1 0 0,-6-10 0,-5-15 0,-36-101 0,-100-193 0,-25-61 0,71 133 0,75 198-682,-47-72-1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54:03.95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1637 1251 24575,'-20'-17'0,"0"1"0,-30-20 0,-23-18 0,35 20 0,10 9 0,-38-28 0,-95-72 0,109 81 0,-1 2 0,-100-58 0,-29-10 0,111 66 0,22 9 0,1-2 0,-45-44 0,-16-14 0,13 10 0,57 49 0,-46-33 0,-66-44-1365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5:29.8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1172 24575,'8'-7'0,"1"0"0,1 1 0,-1 0 0,1 1 0,0 0 0,19-7 0,9-4 0,139-62 0,-102 48 0,101-57 0,-123 59 0,69-27 0,-80 39 0,-1-2 0,-1-2 0,64-44 0,115-86 0,-18 14 0,-140 95 0,-37 25 0,1 0 0,30-29 0,-40 32 0,0 1 0,2 1 0,28-15 0,18-12 0,-20 6 0,-2-1 0,42-44 0,-70 66 11,-1 1 0,27-16-1,-11 7-1407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5:31.9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 0 24575,'-1'51'0,"0"-11"0,1 0 0,3 0 0,11 66 0,-7-69 0,3 66 0,0 1 0,-3-37-88,-3 131-1,-4-125-1099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5:33.5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27 24575,'1397'0'0,"-1363"-1"0,57-11 0,-56 6 0,54-2 0,91 9-1365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5:35.6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1160 0 24575,'-7'2'0,"0"0"0,1 0 0,0 0 0,-1 1 0,1 0 0,0 0 0,0 0 0,1 1 0,-1 0 0,1 0 0,-9 9 0,-8 4 0,-262 214 0,149-117 0,116-98 0,-39 32 0,-85 54 0,80-59 0,-103 93 0,33-25 0,78-67-1365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5:37.2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24575,'6'1'0,"1"1"0,0-1 0,-1 1 0,1 1 0,-1-1 0,1 1 0,-1 0 0,6 4 0,11 5 0,306 122 0,-276-116 0,1-1 0,1-3 0,76 9 0,41 10 0,-98-16 0,-27-7 0,0 2 0,64 26 0,105 40 0,-28-11 0,-60-19-1365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5:40.3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24575,'0'3'0,"0"-1"0,1 0 0,0 1 0,0-1 0,-1 0 0,2 0 0,-1 0 0,0 1 0,0-1 0,0 0 0,1 0 0,-1-1 0,1 1 0,0 0 0,2 1 0,34 28 0,-24-20 0,66 47 0,-52-39 0,-1 1 0,38 37 0,6 1 0,-32-28 0,56 39 0,-70-53 0,0 1 0,-2 1 0,0 1 0,-1 1 0,33 39 0,4 12 0,82 76 0,-20-22 0,-90-95 0,46 37 0,13 11 0,105 99 0,45 44 0,254 226 0,-321-298 0,-145-126 0,1-2 0,46 27 0,69 53 0,-98-65 0,21 16 0,-23-17 0,53 32 0,58 25 0,1 0-259,-120-70-847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6:18.9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24575,'4'1'0,"1"1"0,-1 0 0,1-1 0,-1 1 0,0 1 0,0-1 0,0 1 0,0-1 0,0 1 0,0 0 0,4 5 0,11 8 0,555 312 0,-421-241 0,49 24 0,246 139 0,-444-247 0,325 186 0,-327-188 0,85 39 0,-2 3 0,122 85 0,-191-115-1365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6:20.4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1726 24575,'17'-11'0,"0"0"0,0-2 0,-1 0 0,-1 0 0,24-28 0,4-2 0,39-30 0,131-90 0,106-42 0,-249 162 0,-13 3 0,-2-3 0,86-85 0,-13 11 0,-97 90 0,-2-2 0,0 0 0,41-58 0,-49 61 0,2 1 0,1 1 0,46-35 0,-26 22 0,128-131 0,-128 123 0,-3 6 0,86-60 0,-47 40 0,-60 44-1365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6:21.9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611 1376 24575,'-1'-7'0,"-1"0"0,1-1 0,-1 1 0,-1 0 0,1 0 0,-6-10 0,-5-15 0,-36-101 0,-100-193 0,-25-61 0,71 133 0,75 198-682,-47-72-1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6:24.0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1176 0 24575,'-41'83'0,"17"-32"0,-2-1 0,-37 52 0,5-23 0,21-31 0,3 1 0,-32 60 0,-70 117 0,34-62 0,-74 120 0,108-178 0,65-101 0,-30 47 0,-1-1 0,-50 55 0,-32 40 126,41-47-1617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6:24.0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1176 0 24575,'-41'83'0,"17"-32"0,-2-1 0,-37 52 0,5-23 0,21-31 0,3 1 0,-32 60 0,-70 117 0,34-62 0,-74 120 0,108-178 0,65-101 0,-30 47 0,-1-1 0,-50 55 0,-32 40 126,41-47-1617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6:26.9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24575,'42'3'0,"1"2"0,-1 2 0,0 2 0,0 1 0,44 19 0,55 12 0,-117-35 0,242 64 0,-202-50 0,0 3 0,65 35 0,-88-39 0,47 14 0,12 5 0,-44-14 0,-16-8 0,43 25 0,-63-31 0,0 0 0,25 7 0,-30-12 0,-1 0 0,0 1 0,0 0 0,-1 1 0,1 1 0,19 15 0,1 3 0,2-1 0,59 31 0,-45-27 0,116 64-1365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5:50.2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24575,'348'145'0,"-157"-73"0,152 73 0,-236-105 0,-68-27 0,67 32 0,15 10 0,-72-34 0,69 40 0,-72-36 0,1-2 0,76 26 0,-67-28 0,-49-19 0,80 31 0,-2 3 0,147 85 0,-173-88 0,-43-25 0,0 1 0,-1 0 0,0 1 0,17 14 0,-21-15 1,1 0 0,1-1 0,-1-1 0,18 9 0,3 1-1371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5:51.6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1 645 24575,'1'-2'0,"0"0"0,0 0 0,1 0 0,-1 0 0,1 0 0,-1 0 0,1 0 0,0 0 0,0 1 0,0-1 0,0 1 0,0-1 0,0 1 0,0 0 0,4-1 0,11-10 0,0-7 0,0-1 0,-1 0 0,0-1 0,-2-1 0,14-28 0,-16 27 0,1 0 0,2 0 0,0 2 0,1 0 0,22-22 0,40-40 0,-60 61 0,1 1 0,0 1 0,2 1 0,36-26 0,-48 38 32,1-1-1,-2 0 1,15-14-1,23-21-1522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5:52.9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1 671 24575,'27'-3'0,"1"-1"0,-1-1 0,1-1 0,-2-2 0,1-1 0,48-23 0,-29 13 0,324-159 0,-42 18 0,-152 100 0,-129 47 0,0-2 0,-2-3 0,67-34 0,26-16 0,-106 48-1365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6:30.6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415 2154 24575,'-2'-34'0,"-2"0"0,-1-1 0,-1 2 0,-22-65 0,3 12 0,-3-72 0,9 37 0,-52-317 0,66 403 0,-16-59 0,2 9 0,-30-228 0,-4 40 0,42 220 0,8 31 0,-2 1 0,-11-36 0,4 22 2,-9-46 0,9 34-1371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6:33.3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24575,'1'2'0,"0"0"0,0 0 0,0 0 0,1 0 0,-1 0 0,1-1 0,-1 1 0,1-1 0,0 1 0,-1-1 0,1 1 0,0-1 0,0 0 0,0 0 0,0 0 0,0 0 0,1 0 0,-1-1 0,0 1 0,4 0 0,1 2 0,216 91 0,269 98 0,40-24 0,-263-79 0,-33-11 0,-181-49 130,-17-8-1625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6:36.12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2701 0 24575,'1'11'0,"0"0"0,1 0 0,1 0 0,0-1 0,0 1 0,8 15 0,11 39 0,-15-11 0,-3 1 0,-2-1 0,-5 64 0,-1-3 0,5-77 0,-3 0 0,-1-1 0,-2 1 0,-1 0 0,-2-1 0,-2-1 0,-1 1 0,-18 37 0,21-54 0,-19 43 0,-3 0 0,-2-2 0,-3-1 0,-59 78 0,23-54 0,-3-4 0,-4-2 0,-2-4 0,-4-4 0,-151 97 0,105-85 0,-76 43 0,146-91 0,18-10 0,-1-1 0,-2-2 0,-47 15 0,5-8 0,40-11 0,-1-2 0,0-2 0,-2-2 0,-65 6 0,83-14 0,1 2 0,-49 13 0,46-10 0,-63 9 0,6-3 0,63-8 0,-55 3 0,65-7 0,-1 0 0,0 2 0,1 0 0,-29 10 0,27-7 0,0-1 0,0-1 0,-35 4 0,-52-8-1365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6:50.2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24575,'72'1'0,"0"4"0,0 2 0,-1 3 0,74 22 0,163 46 0,-173-51 0,28 9 0,83 16 0,-7-2 0,-119-25 0,-76-18 0,58 19 0,-39-9 0,108 16 0,-36-10 0,-130-22 0,217 42 0,-159-37 30,-36-4-728,48 11 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9:22.7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1610 1204 24575,'-8'-5'0,"1"-1"0,-1 1 0,0 0 0,-1 1 0,1 0 0,-18-5 0,-7-5 0,29 12 0,-266-133 0,222 107 0,2-2 0,1-2 0,-62-56 0,-88-69 0,119 94 0,-15-10 0,-124-98 0,64 46 0,88 72-287,-101-111 0,136 134-504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6:26.9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24575,'42'3'0,"1"2"0,-1 2 0,0 2 0,0 1 0,44 19 0,55 12 0,-117-35 0,242 64 0,-202-50 0,0 3 0,65 35 0,-88-39 0,47 14 0,12 5 0,-44-14 0,-16-8 0,43 25 0,-63-31 0,0 0 0,25 7 0,-30-12 0,-1 0 0,0 1 0,0 0 0,-1 1 0,1 1 0,19 15 0,1 3 0,2-1 0,59 31 0,-45-27 0,116 64-1365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9:25.0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 0 24575,'-21'496'0,"13"-386"0,8 113 0,2-92 0,-1-105 0,2 1 0,1-1 0,1-1 0,2 1 0,0-1 0,1 0 0,13 25 0,-2-12 0,3 0 0,38 53 0,-54-83 0,35 45 0,-25-34 0,-1 1 0,16 28 0,-1 0-313,2-1 1,3-2-1,53 55 0,-85-97 199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55:54.69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558 1954 24575,'-86'-89'0,"-104"-141"0,170 199 0,2 0 0,0-1 0,2 0 0,-23-69 0,-22-143 0,54 212 0,-14-61 0,-1 0 0,-9-100 0,29 168 0,-23-379 0,25 344-113,-2 24-96,2 0 0,2 0 1,1 1-1,2-1 1,13-48-1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55:56.33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2181 1040 24575,'-1'-1'0,"1"-1"0,-1 1 0,0-1 0,0 1 0,1 0 0,-1-1 0,0 1 0,0 0 0,0 0 0,0 0 0,0 0 0,0-1 0,-1 1 0,1 1 0,0-1 0,0 0 0,-1 0 0,-1 0 0,-35-19 0,22 12 0,-26-14 0,-591-334 0,555 315 0,-138-51 0,-22-10 0,159 66 0,-146-45 0,32 15 0,104 31 0,1-3 0,-115-69 0,182 94-1365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55:58.36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1530 4 24575,'-80'-2'0,"32"0"0,-92 8 0,127-4 0,0 0 0,0 1 0,0 0 0,0 1 0,1 0 0,-1 1 0,1 1 0,0 0 0,1 0 0,-1 2 0,-16 13 0,10-8 0,0 0 0,-1-1 0,-36 17 0,16-9 0,13-7 0,-1-2 0,-33 9 0,40-14 0,0 1 0,0 0 0,1 2 0,0 0 0,-34 22 0,-97 85 0,118-92 0,-1-2 0,-2 0 0,0-3 0,-1-1 0,-64 23 0,38-13 0,47-20 0,0-1 0,0-1 0,-1 0 0,0-1 0,0 0 0,0-2 0,-29 4 0,-1-1-1365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56:00.34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459 2107 24575,'-3'-40'0,"-1"0"0,-2 0 0,-2 0 0,-14-43 0,8 30 0,-12-80 0,-17-98 0,10 75 0,-19-59 0,-2-15 0,48 202 0,-16-47 0,-3-15 0,10 15 0,-32-93 0,39 140 0,-8-48 0,5 14 0,-2-34 41,12 77-276,-1 0 1,-1 0 0,0 0 0,-2 1-1,-12-35 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56:02.26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1675 24575,'527'-506'0,"-415"404"0,24-23 0,-92 73 0,-26 30 0,0 2 0,22-20 0,-12 12 0,44-52 0,12-13 0,144-94 0,-195 159 0,42-28 0,-44 34 0,-1-1 0,32-32 0,29-27 0,-28 27 0,-45 40-227,1 0-1,1 1 1,0 1-1,0 1 1,41-17-1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56:04.56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1693 1182 24575,'-6'-1'0,"0"-1"0,1 0 0,-1 0 0,1 0 0,0-1 0,0 1 0,-8-7 0,-9-3 0,-65-31 0,1-3 0,3-4 0,-91-71 0,128 84 0,-80-84 0,74 72 0,-2 1 0,-2 4 0,-77-48 0,-247-170 0,168 100 0,136 119 130,22 15-1625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5:29.8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1172 24575,'8'-7'0,"1"0"0,1 1 0,-1 0 0,1 1 0,0 0 0,19-7 0,9-4 0,139-62 0,-102 48 0,101-57 0,-123 59 0,69-27 0,-80 39 0,-1-2 0,-1-2 0,64-44 0,115-86 0,-18 14 0,-140 95 0,-37 25 0,1 0 0,30-29 0,-40 32 0,0 1 0,2 1 0,28-15 0,18-12 0,-20 6 0,-2-1 0,42-44 0,-70 66 11,-1 1 0,27-16-1,-11 7-1407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5:31.9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 0 24575,'-1'51'0,"0"-11"0,1 0 0,3 0 0,11 66 0,-7-69 0,3 66 0,0 1 0,-3-37-88,-3 131-1,-4-125-1099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5:33.5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27 24575,'1397'0'0,"-1363"-1"0,57-11 0,-56 6 0,54-2 0,91 9-1365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5:50.2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24575,'348'145'0,"-157"-73"0,152 73 0,-236-105 0,-68-27 0,67 32 0,15 10 0,-72-34 0,69 40 0,-72-36 0,1-2 0,76 26 0,-67-28 0,-49-19 0,80 31 0,-2 3 0,147 85 0,-173-88 0,-43-25 0,0 1 0,-1 0 0,0 1 0,17 14 0,-21-15 1,1 0 0,1-1 0,-1-1 0,18 9 0,3 1-1371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5:35.6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1160 0 24575,'-7'2'0,"0"0"0,1 0 0,0 0 0,-1 1 0,1 0 0,0 0 0,0 0 0,1 1 0,-1 0 0,1 0 0,-9 9 0,-8 4 0,-262 214 0,149-117 0,116-98 0,-39 32 0,-85 54 0,80-59 0,-103 93 0,33-25 0,78-67-1365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5:37.2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24575,'6'1'0,"1"1"0,0-1 0,-1 1 0,1 1 0,-1-1 0,1 1 0,-1 0 0,6 4 0,11 5 0,306 122 0,-276-116 0,1-1 0,1-3 0,76 9 0,41 10 0,-98-16 0,-27-7 0,0 2 0,64 26 0,105 40 0,-28-11 0,-60-19-1365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5:40.3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24575,'0'3'0,"0"-1"0,1 0 0,0 1 0,0-1 0,-1 0 0,2 0 0,-1 0 0,0 1 0,0-1 0,0 0 0,1 0 0,-1-1 0,1 1 0,0 0 0,2 1 0,34 28 0,-24-20 0,66 47 0,-52-39 0,-1 1 0,38 37 0,6 1 0,-32-28 0,56 39 0,-70-53 0,0 1 0,-2 1 0,0 1 0,-1 1 0,33 39 0,4 12 0,82 76 0,-20-22 0,-90-95 0,46 37 0,13 11 0,105 99 0,45 44 0,254 226 0,-321-298 0,-145-126 0,1-2 0,46 27 0,69 53 0,-98-65 0,21 16 0,-23-17 0,53 32 0,58 25 0,1 0-259,-120-70-847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6:18.9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24575,'4'1'0,"1"1"0,-1 0 0,1-1 0,-1 1 0,0 1 0,0-1 0,0 1 0,0-1 0,0 1 0,0 0 0,4 5 0,11 8 0,555 312 0,-421-241 0,49 24 0,246 139 0,-444-247 0,325 186 0,-327-188 0,85 39 0,-2 3 0,122 85 0,-191-115-1365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6:20.4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1726 24575,'17'-11'0,"0"0"0,0-2 0,-1 0 0,-1 0 0,24-28 0,4-2 0,39-30 0,131-90 0,106-42 0,-249 162 0,-13 3 0,-2-3 0,86-85 0,-13 11 0,-97 90 0,-2-2 0,0 0 0,41-58 0,-49 61 0,2 1 0,1 1 0,46-35 0,-26 22 0,128-131 0,-128 123 0,-3 6 0,86-60 0,-47 40 0,-60 44-1365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6:21.9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611 1376 24575,'-1'-7'0,"-1"0"0,1-1 0,-1 1 0,-1 0 0,1 0 0,-6-10 0,-5-15 0,-36-101 0,-100-193 0,-25-61 0,71 133 0,75 198-682,-47-72-1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6:24.0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1176 0 24575,'-41'83'0,"17"-32"0,-2-1 0,-37 52 0,5-23 0,21-31 0,3 1 0,-32 60 0,-70 117 0,34-62 0,-74 120 0,108-178 0,65-101 0,-30 47 0,-1-1 0,-50 55 0,-32 40 126,41-47-1617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6:26.9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24575,'42'3'0,"1"2"0,-1 2 0,0 2 0,0 1 0,44 19 0,55 12 0,-117-35 0,242 64 0,-202-50 0,0 3 0,65 35 0,-88-39 0,47 14 0,12 5 0,-44-14 0,-16-8 0,43 25 0,-63-31 0,0 0 0,25 7 0,-30-12 0,-1 0 0,0 1 0,0 0 0,-1 1 0,1 1 0,19 15 0,1 3 0,2-1 0,59 31 0,-45-27 0,116 64-1365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5:50.2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24575,'348'145'0,"-157"-73"0,152 73 0,-236-105 0,-68-27 0,67 32 0,15 10 0,-72-34 0,69 40 0,-72-36 0,1-2 0,76 26 0,-67-28 0,-49-19 0,80 31 0,-2 3 0,147 85 0,-173-88 0,-43-25 0,0 1 0,-1 0 0,0 1 0,17 14 0,-21-15 1,1 0 0,1-1 0,-1-1 0,18 9 0,3 1-1371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5:51.6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1 645 24575,'1'-2'0,"0"0"0,0 0 0,1 0 0,-1 0 0,1 0 0,-1 0 0,1 0 0,0 0 0,0 1 0,0-1 0,0 1 0,0-1 0,0 1 0,0 0 0,4-1 0,11-10 0,0-7 0,0-1 0,-1 0 0,0-1 0,-2-1 0,14-28 0,-16 27 0,1 0 0,2 0 0,0 2 0,1 0 0,22-22 0,40-40 0,-60 61 0,1 1 0,0 1 0,2 1 0,36-26 0,-48 38 32,1-1-1,-2 0 1,15-14-1,23-21-1522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5:51.6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1 645 24575,'1'-2'0,"0"0"0,0 0 0,1 0 0,-1 0 0,1 0 0,-1 0 0,1 0 0,0 0 0,0 1 0,0-1 0,0 1 0,0-1 0,0 1 0,0 0 0,4-1 0,11-10 0,0-7 0,0-1 0,-1 0 0,0-1 0,-2-1 0,14-28 0,-16 27 0,1 0 0,2 0 0,0 2 0,1 0 0,22-22 0,40-40 0,-60 61 0,1 1 0,0 1 0,2 1 0,36-26 0,-48 38 32,1-1-1,-2 0 1,15-14-1,23-21-1522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5:52.9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1 671 24575,'27'-3'0,"1"-1"0,-1-1 0,1-1 0,-2-2 0,1-1 0,48-23 0,-29 13 0,324-159 0,-42 18 0,-152 100 0,-129 47 0,0-2 0,-2-3 0,67-34 0,26-16 0,-106 48-1365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6:30.6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415 2154 24575,'-2'-34'0,"-2"0"0,-1-1 0,-1 2 0,-22-65 0,3 12 0,-3-72 0,9 37 0,-52-317 0,66 403 0,-16-59 0,2 9 0,-30-228 0,-4 40 0,42 220 0,8 31 0,-2 1 0,-11-36 0,4 22 2,-9-46 0,9 34-1371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6:33.3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24575,'1'2'0,"0"0"0,0 0 0,0 0 0,1 0 0,-1 0 0,1-1 0,-1 1 0,1-1 0,0 1 0,-1-1 0,1 1 0,0-1 0,0 0 0,0 0 0,0 0 0,0 0 0,1 0 0,-1-1 0,0 1 0,4 0 0,1 2 0,216 91 0,269 98 0,40-24 0,-263-79 0,-33-11 0,-181-49 130,-17-8-1625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6:36.12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2701 0 24575,'1'11'0,"0"0"0,1 0 0,1 0 0,0-1 0,0 1 0,8 15 0,11 39 0,-15-11 0,-3 1 0,-2-1 0,-5 64 0,-1-3 0,5-77 0,-3 0 0,-1-1 0,-2 1 0,-1 0 0,-2-1 0,-2-1 0,-1 1 0,-18 37 0,21-54 0,-19 43 0,-3 0 0,-2-2 0,-3-1 0,-59 78 0,23-54 0,-3-4 0,-4-2 0,-2-4 0,-4-4 0,-151 97 0,105-85 0,-76 43 0,146-91 0,18-10 0,-1-1 0,-2-2 0,-47 15 0,5-8 0,40-11 0,-1-2 0,0-2 0,-2-2 0,-65 6 0,83-14 0,1 2 0,-49 13 0,46-10 0,-63 9 0,6-3 0,63-8 0,-55 3 0,65-7 0,-1 0 0,0 2 0,1 0 0,-29 10 0,27-7 0,0-1 0,0-1 0,-35 4 0,-52-8-1365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6:50.2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24575,'72'1'0,"0"4"0,0 2 0,-1 3 0,74 22 0,163 46 0,-173-51 0,28 9 0,83 16 0,-7-2 0,-119-25 0,-76-18 0,58 19 0,-39-9 0,108 16 0,-36-10 0,-130-22 0,217 42 0,-159-37 30,-36-4-728,48 11 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9:22.7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1610 1204 24575,'-8'-5'0,"1"-1"0,-1 1 0,0 0 0,-1 1 0,1 0 0,-18-5 0,-7-5 0,29 12 0,-266-133 0,222 107 0,2-2 0,1-2 0,-62-56 0,-88-69 0,119 94 0,-15-10 0,-124-98 0,64 46 0,88 72-287,-101-111 0,136 134-504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9:25.0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 0 24575,'-21'496'0,"13"-386"0,8 113 0,2-92 0,-1-105 0,2 1 0,1-1 0,1-1 0,2 1 0,0-1 0,1 0 0,13 25 0,-2-12 0,3 0 0,38 53 0,-54-83 0,35 45 0,-25-34 0,-1 1 0,16 28 0,-1 0-313,2-1 1,3-2-1,53 55 0,-85-97 199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5:29.8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1172 24575,'8'-7'0,"1"0"0,1 1 0,-1 0 0,1 1 0,0 0 0,19-7 0,9-4 0,139-62 0,-102 48 0,101-57 0,-123 59 0,69-27 0,-80 39 0,-1-2 0,-1-2 0,64-44 0,115-86 0,-18 14 0,-140 95 0,-37 25 0,1 0 0,30-29 0,-40 32 0,0 1 0,2 1 0,28-15 0,18-12 0,-20 6 0,-2-1 0,42-44 0,-70 66 11,-1 1 0,27-16-1,-11 7-1407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5:31.9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 0 24575,'-1'51'0,"0"-11"0,1 0 0,3 0 0,11 66 0,-7-69 0,3 66 0,0 1 0,-3-37-88,-3 131-1,-4-125-1099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5:33.5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27 24575,'1397'0'0,"-1363"-1"0,57-11 0,-56 6 0,54-2 0,91 9-1365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5:52.9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1 671 24575,'27'-3'0,"1"-1"0,-1-1 0,1-1 0,-2-2 0,1-1 0,48-23 0,-29 13 0,324-159 0,-42 18 0,-152 100 0,-129 47 0,0-2 0,-2-3 0,67-34 0,26-16 0,-106 48-1365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5:35.6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1160 0 24575,'-7'2'0,"0"0"0,1 0 0,0 0 0,-1 1 0,1 0 0,0 0 0,0 0 0,1 1 0,-1 0 0,1 0 0,-9 9 0,-8 4 0,-262 214 0,149-117 0,116-98 0,-39 32 0,-85 54 0,80-59 0,-103 93 0,33-25 0,78-67-1365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5:37.2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24575,'6'1'0,"1"1"0,0-1 0,-1 1 0,1 1 0,-1-1 0,1 1 0,-1 0 0,6 4 0,11 5 0,306 122 0,-276-116 0,1-1 0,1-3 0,76 9 0,41 10 0,-98-16 0,-27-7 0,0 2 0,64 26 0,105 40 0,-28-11 0,-60-19-1365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5:40.3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24575,'0'3'0,"0"-1"0,1 0 0,0 1 0,0-1 0,-1 0 0,2 0 0,-1 0 0,0 1 0,0-1 0,0 0 0,1 0 0,-1-1 0,1 1 0,0 0 0,2 1 0,34 28 0,-24-20 0,66 47 0,-52-39 0,-1 1 0,38 37 0,6 1 0,-32-28 0,56 39 0,-70-53 0,0 1 0,-2 1 0,0 1 0,-1 1 0,33 39 0,4 12 0,82 76 0,-20-22 0,-90-95 0,46 37 0,13 11 0,105 99 0,45 44 0,254 226 0,-321-298 0,-145-126 0,1-2 0,46 27 0,69 53 0,-98-65 0,21 16 0,-23-17 0,53 32 0,58 25 0,1 0-259,-120-70-847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6:18.9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24575,'4'1'0,"1"1"0,-1 0 0,1-1 0,-1 1 0,0 1 0,0-1 0,0 1 0,0-1 0,0 1 0,0 0 0,4 5 0,11 8 0,555 312 0,-421-241 0,49 24 0,246 139 0,-444-247 0,325 186 0,-327-188 0,85 39 0,-2 3 0,122 85 0,-191-115-1365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6:20.4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1726 24575,'17'-11'0,"0"0"0,0-2 0,-1 0 0,-1 0 0,24-28 0,4-2 0,39-30 0,131-90 0,106-42 0,-249 162 0,-13 3 0,-2-3 0,86-85 0,-13 11 0,-97 90 0,-2-2 0,0 0 0,41-58 0,-49 61 0,2 1 0,1 1 0,46-35 0,-26 22 0,128-131 0,-128 123 0,-3 6 0,86-60 0,-47 40 0,-60 44-1365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6:21.9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611 1376 24575,'-1'-7'0,"-1"0"0,1-1 0,-1 1 0,-1 0 0,1 0 0,-6-10 0,-5-15 0,-36-101 0,-100-193 0,-25-61 0,71 133 0,75 198-682,-47-72-1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6:24.0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1176 0 24575,'-41'83'0,"17"-32"0,-2-1 0,-37 52 0,5-23 0,21-31 0,3 1 0,-32 60 0,-70 117 0,34-62 0,-74 120 0,108-178 0,65-101 0,-30 47 0,-1-1 0,-50 55 0,-32 40 126,41-47-1617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6:26.9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24575,'42'3'0,"1"2"0,-1 2 0,0 2 0,0 1 0,44 19 0,55 12 0,-117-35 0,242 64 0,-202-50 0,0 3 0,65 35 0,-88-39 0,47 14 0,12 5 0,-44-14 0,-16-8 0,43 25 0,-63-31 0,0 0 0,25 7 0,-30-12 0,-1 0 0,0 1 0,0 0 0,-1 1 0,1 1 0,19 15 0,1 3 0,2-1 0,59 31 0,-45-27 0,116 64-1365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5:50.2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24575,'348'145'0,"-157"-73"0,152 73 0,-236-105 0,-68-27 0,67 32 0,15 10 0,-72-34 0,69 40 0,-72-36 0,1-2 0,76 26 0,-67-28 0,-49-19 0,80 31 0,-2 3 0,147 85 0,-173-88 0,-43-25 0,0 1 0,-1 0 0,0 1 0,17 14 0,-21-15 1,1 0 0,1-1 0,-1-1 0,18 9 0,3 1-1371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5:51.6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1 645 24575,'1'-2'0,"0"0"0,0 0 0,1 0 0,-1 0 0,1 0 0,-1 0 0,1 0 0,0 0 0,0 1 0,0-1 0,0 1 0,0-1 0,0 1 0,0 0 0,4-1 0,11-10 0,0-7 0,0-1 0,-1 0 0,0-1 0,-2-1 0,14-28 0,-16 27 0,1 0 0,2 0 0,0 2 0,1 0 0,22-22 0,40-40 0,-60 61 0,1 1 0,0 1 0,2 1 0,36-26 0,-48 38 32,1-1-1,-2 0 1,15-14-1,23-21-1522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6:30.6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415 2154 24575,'-2'-34'0,"-2"0"0,-1-1 0,-1 2 0,-22-65 0,3 12 0,-3-72 0,9 37 0,-52-317 0,66 403 0,-16-59 0,2 9 0,-30-228 0,-4 40 0,42 220 0,8 31 0,-2 1 0,-11-36 0,4 22 2,-9-46 0,9 34-1371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5:52.9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1 671 24575,'27'-3'0,"1"-1"0,-1-1 0,1-1 0,-2-2 0,1-1 0,48-23 0,-29 13 0,324-159 0,-42 18 0,-152 100 0,-129 47 0,0-2 0,-2-3 0,67-34 0,26-16 0,-106 48-1365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6:30.6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415 2154 24575,'-2'-34'0,"-2"0"0,-1-1 0,-1 2 0,-22-65 0,3 12 0,-3-72 0,9 37 0,-52-317 0,66 403 0,-16-59 0,2 9 0,-30-228 0,-4 40 0,42 220 0,8 31 0,-2 1 0,-11-36 0,4 22 2,-9-46 0,9 34-1371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6:33.3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24575,'1'2'0,"0"0"0,0 0 0,0 0 0,1 0 0,-1 0 0,1-1 0,-1 1 0,1-1 0,0 1 0,-1-1 0,1 1 0,0-1 0,0 0 0,0 0 0,0 0 0,0 0 0,1 0 0,-1-1 0,0 1 0,4 0 0,1 2 0,216 91 0,269 98 0,40-24 0,-263-79 0,-33-11 0,-181-49 130,-17-8-1625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6:36.12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2701 0 24575,'1'11'0,"0"0"0,1 0 0,1 0 0,0-1 0,0 1 0,8 15 0,11 39 0,-15-11 0,-3 1 0,-2-1 0,-5 64 0,-1-3 0,5-77 0,-3 0 0,-1-1 0,-2 1 0,-1 0 0,-2-1 0,-2-1 0,-1 1 0,-18 37 0,21-54 0,-19 43 0,-3 0 0,-2-2 0,-3-1 0,-59 78 0,23-54 0,-3-4 0,-4-2 0,-2-4 0,-4-4 0,-151 97 0,105-85 0,-76 43 0,146-91 0,18-10 0,-1-1 0,-2-2 0,-47 15 0,5-8 0,40-11 0,-1-2 0,0-2 0,-2-2 0,-65 6 0,83-14 0,1 2 0,-49 13 0,46-10 0,-63 9 0,6-3 0,63-8 0,-55 3 0,65-7 0,-1 0 0,0 2 0,1 0 0,-29 10 0,27-7 0,0-1 0,0-1 0,-35 4 0,-52-8-1365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6:50.2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24575,'72'1'0,"0"4"0,0 2 0,-1 3 0,74 22 0,163 46 0,-173-51 0,28 9 0,83 16 0,-7-2 0,-119-25 0,-76-18 0,58 19 0,-39-9 0,108 16 0,-36-10 0,-130-22 0,217 42 0,-159-37 30,-36-4-728,48 11 1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9:22.7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1610 1204 24575,'-8'-5'0,"1"-1"0,-1 1 0,0 0 0,-1 1 0,1 0 0,-18-5 0,-7-5 0,29 12 0,-266-133 0,222 107 0,2-2 0,1-2 0,-62-56 0,-88-69 0,119 94 0,-15-10 0,-124-98 0,64 46 0,88 72-287,-101-111 0,136 134-504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9:25.0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 0 24575,'-21'496'0,"13"-386"0,8 113 0,2-92 0,-1-105 0,2 1 0,1-1 0,1-1 0,2 1 0,0-1 0,1 0 0,13 25 0,-2-12 0,3 0 0,38 53 0,-54-83 0,35 45 0,-25-34 0,-1 1 0,16 28 0,-1 0-313,2-1 1,3-2-1,53 55 0,-85-97 199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5:29.8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1172 24575,'8'-7'0,"1"0"0,1 1 0,-1 0 0,1 1 0,0 0 0,19-7 0,9-4 0,139-62 0,-102 48 0,101-57 0,-123 59 0,69-27 0,-80 39 0,-1-2 0,-1-2 0,64-44 0,115-86 0,-18 14 0,-140 95 0,-37 25 0,1 0 0,30-29 0,-40 32 0,0 1 0,2 1 0,28-15 0,18-12 0,-20 6 0,-2-1 0,42-44 0,-70 66 11,-1 1 0,27-16-1,-11 7-1407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5:31.9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 0 24575,'-1'51'0,"0"-11"0,1 0 0,3 0 0,11 66 0,-7-69 0,3 66 0,0 1 0,-3-37-88,-3 131-1,-4-125-1099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5:33.5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27 24575,'1397'0'0,"-1363"-1"0,57-11 0,-56 6 0,54-2 0,91 9-1365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6:33.3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24575,'1'2'0,"0"0"0,0 0 0,0 0 0,1 0 0,-1 0 0,1-1 0,-1 1 0,1-1 0,0 1 0,-1-1 0,1 1 0,0-1 0,0 0 0,0 0 0,0 0 0,0 0 0,1 0 0,-1-1 0,0 1 0,4 0 0,1 2 0,216 91 0,269 98 0,40-24 0,-263-79 0,-33-11 0,-181-49 130,-17-8-1625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5:35.6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1160 0 24575,'-7'2'0,"0"0"0,1 0 0,0 0 0,-1 1 0,1 0 0,0 0 0,0 0 0,1 1 0,-1 0 0,1 0 0,-9 9 0,-8 4 0,-262 214 0,149-117 0,116-98 0,-39 32 0,-85 54 0,80-59 0,-103 93 0,33-25 0,78-67-1365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5:37.2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24575,'6'1'0,"1"1"0,0-1 0,-1 1 0,1 1 0,-1-1 0,1 1 0,-1 0 0,6 4 0,11 5 0,306 122 0,-276-116 0,1-1 0,1-3 0,76 9 0,41 10 0,-98-16 0,-27-7 0,0 2 0,64 26 0,105 40 0,-28-11 0,-60-19-1365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5:40.3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24575,'0'3'0,"0"-1"0,1 0 0,0 1 0,0-1 0,-1 0 0,2 0 0,-1 0 0,0 1 0,0-1 0,0 0 0,1 0 0,-1-1 0,1 1 0,0 0 0,2 1 0,34 28 0,-24-20 0,66 47 0,-52-39 0,-1 1 0,38 37 0,6 1 0,-32-28 0,56 39 0,-70-53 0,0 1 0,-2 1 0,0 1 0,-1 1 0,33 39 0,4 12 0,82 76 0,-20-22 0,-90-95 0,46 37 0,13 11 0,105 99 0,45 44 0,254 226 0,-321-298 0,-145-126 0,1-2 0,46 27 0,69 53 0,-98-65 0,21 16 0,-23-17 0,53 32 0,58 25 0,1 0-259,-120-70-847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6:18.9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24575,'4'1'0,"1"1"0,-1 0 0,1-1 0,-1 1 0,0 1 0,0-1 0,0 1 0,0-1 0,0 1 0,0 0 0,4 5 0,11 8 0,555 312 0,-421-241 0,49 24 0,246 139 0,-444-247 0,325 186 0,-327-188 0,85 39 0,-2 3 0,122 85 0,-191-115-1365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6:20.4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1726 24575,'17'-11'0,"0"0"0,0-2 0,-1 0 0,-1 0 0,24-28 0,4-2 0,39-30 0,131-90 0,106-42 0,-249 162 0,-13 3 0,-2-3 0,86-85 0,-13 11 0,-97 90 0,-2-2 0,0 0 0,41-58 0,-49 61 0,2 1 0,1 1 0,46-35 0,-26 22 0,128-131 0,-128 123 0,-3 6 0,86-60 0,-47 40 0,-60 44-1365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6:21.9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611 1376 24575,'-1'-7'0,"-1"0"0,1-1 0,-1 1 0,-1 0 0,1 0 0,-6-10 0,-5-15 0,-36-101 0,-100-193 0,-25-61 0,71 133 0,75 198-682,-47-72-1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6:24.0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1176 0 24575,'-41'83'0,"17"-32"0,-2-1 0,-37 52 0,5-23 0,21-31 0,3 1 0,-32 60 0,-70 117 0,34-62 0,-74 120 0,108-178 0,65-101 0,-30 47 0,-1-1 0,-50 55 0,-32 40 126,41-47-1617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6:26.9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24575,'42'3'0,"1"2"0,-1 2 0,0 2 0,0 1 0,44 19 0,55 12 0,-117-35 0,242 64 0,-202-50 0,0 3 0,65 35 0,-88-39 0,47 14 0,12 5 0,-44-14 0,-16-8 0,43 25 0,-63-31 0,0 0 0,25 7 0,-30-12 0,-1 0 0,0 1 0,0 0 0,-1 1 0,1 1 0,19 15 0,1 3 0,2-1 0,59 31 0,-45-27 0,116 64-1365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5:50.2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24575,'348'145'0,"-157"-73"0,152 73 0,-236-105 0,-68-27 0,67 32 0,15 10 0,-72-34 0,69 40 0,-72-36 0,1-2 0,76 26 0,-67-28 0,-49-19 0,80 31 0,-2 3 0,147 85 0,-173-88 0,-43-25 0,0 1 0,-1 0 0,0 1 0,17 14 0,-21-15 1,1 0 0,1-1 0,-1-1 0,18 9 0,3 1-1371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5:51.6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1 645 24575,'1'-2'0,"0"0"0,0 0 0,1 0 0,-1 0 0,1 0 0,-1 0 0,1 0 0,0 0 0,0 1 0,0-1 0,0 1 0,0-1 0,0 1 0,0 0 0,4-1 0,11-10 0,0-7 0,0-1 0,-1 0 0,0-1 0,-2-1 0,14-28 0,-16 27 0,1 0 0,2 0 0,0 2 0,1 0 0,22-22 0,40-40 0,-60 61 0,1 1 0,0 1 0,2 1 0,36-26 0,-48 38 32,1-1-1,-2 0 1,15-14-1,23-21-1522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6:36.12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2701 0 24575,'1'11'0,"0"0"0,1 0 0,1 0 0,0-1 0,0 1 0,8 15 0,11 39 0,-15-11 0,-3 1 0,-2-1 0,-5 64 0,-1-3 0,5-77 0,-3 0 0,-1-1 0,-2 1 0,-1 0 0,-2-1 0,-2-1 0,-1 1 0,-18 37 0,21-54 0,-19 43 0,-3 0 0,-2-2 0,-3-1 0,-59 78 0,23-54 0,-3-4 0,-4-2 0,-2-4 0,-4-4 0,-151 97 0,105-85 0,-76 43 0,146-91 0,18-10 0,-1-1 0,-2-2 0,-47 15 0,5-8 0,40-11 0,-1-2 0,0-2 0,-2-2 0,-65 6 0,83-14 0,1 2 0,-49 13 0,46-10 0,-63 9 0,6-3 0,63-8 0,-55 3 0,65-7 0,-1 0 0,0 2 0,1 0 0,-29 10 0,27-7 0,0-1 0,0-1 0,-35 4 0,-52-8-1365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5:52.9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1 671 24575,'27'-3'0,"1"-1"0,-1-1 0,1-1 0,-2-2 0,1-1 0,48-23 0,-29 13 0,324-159 0,-42 18 0,-152 100 0,-129 47 0,0-2 0,-2-3 0,67-34 0,26-16 0,-106 48-1365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6:30.6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415 2154 24575,'-2'-34'0,"-2"0"0,-1-1 0,-1 2 0,-22-65 0,3 12 0,-3-72 0,9 37 0,-52-317 0,66 403 0,-16-59 0,2 9 0,-30-228 0,-4 40 0,42 220 0,8 31 0,-2 1 0,-11-36 0,4 22 2,-9-46 0,9 34-1371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6:33.3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24575,'1'2'0,"0"0"0,0 0 0,0 0 0,1 0 0,-1 0 0,1-1 0,-1 1 0,1-1 0,0 1 0,-1-1 0,1 1 0,0-1 0,0 0 0,0 0 0,0 0 0,0 0 0,1 0 0,-1-1 0,0 1 0,4 0 0,1 2 0,216 91 0,269 98 0,40-24 0,-263-79 0,-33-11 0,-181-49 130,-17-8-1625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6:36.12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2701 0 24575,'1'11'0,"0"0"0,1 0 0,1 0 0,0-1 0,0 1 0,8 15 0,11 39 0,-15-11 0,-3 1 0,-2-1 0,-5 64 0,-1-3 0,5-77 0,-3 0 0,-1-1 0,-2 1 0,-1 0 0,-2-1 0,-2-1 0,-1 1 0,-18 37 0,21-54 0,-19 43 0,-3 0 0,-2-2 0,-3-1 0,-59 78 0,23-54 0,-3-4 0,-4-2 0,-2-4 0,-4-4 0,-151 97 0,105-85 0,-76 43 0,146-91 0,18-10 0,-1-1 0,-2-2 0,-47 15 0,5-8 0,40-11 0,-1-2 0,0-2 0,-2-2 0,-65 6 0,83-14 0,1 2 0,-49 13 0,46-10 0,-63 9 0,6-3 0,63-8 0,-55 3 0,65-7 0,-1 0 0,0 2 0,1 0 0,-29 10 0,27-7 0,0-1 0,0-1 0,-35 4 0,-52-8-1365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6:50.2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24575,'72'1'0,"0"4"0,0 2 0,-1 3 0,74 22 0,163 46 0,-173-51 0,28 9 0,83 16 0,-7-2 0,-119-25 0,-76-18 0,58 19 0,-39-9 0,108 16 0,-36-10 0,-130-22 0,217 42 0,-159-37 30,-36-4-728,48 11 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9:22.7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1610 1204 24575,'-8'-5'0,"1"-1"0,-1 1 0,0 0 0,-1 1 0,1 0 0,-18-5 0,-7-5 0,29 12 0,-266-133 0,222 107 0,2-2 0,1-2 0,-62-56 0,-88-69 0,119 94 0,-15-10 0,-124-98 0,64 46 0,88 72-287,-101-111 0,136 134-504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9:25.0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 0 24575,'-21'496'0,"13"-386"0,8 113 0,2-92 0,-1-105 0,2 1 0,1-1 0,1-1 0,2 1 0,0-1 0,1 0 0,13 25 0,-2-12 0,3 0 0,38 53 0,-54-83 0,35 45 0,-25-34 0,-1 1 0,16 28 0,-1 0-313,2-1 1,3-2-1,53 55 0,-85-97 199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5:29.8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1172 24575,'8'-7'0,"1"0"0,1 1 0,-1 0 0,1 1 0,0 0 0,19-7 0,9-4 0,139-62 0,-102 48 0,101-57 0,-123 59 0,69-27 0,-80 39 0,-1-2 0,-1-2 0,64-44 0,115-86 0,-18 14 0,-140 95 0,-37 25 0,1 0 0,30-29 0,-40 32 0,0 1 0,2 1 0,28-15 0,18-12 0,-20 6 0,-2-1 0,42-44 0,-70 66 11,-1 1 0,27-16-1,-11 7-1407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5:31.9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 0 24575,'-1'51'0,"0"-11"0,1 0 0,3 0 0,11 66 0,-7-69 0,3 66 0,0 1 0,-3-37-88,-3 131-1,-4-125-1099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5:33.5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27 24575,'1397'0'0,"-1363"-1"0,57-11 0,-56 6 0,54-2 0,91 9-1365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01:09.29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24575,'68'0'0,"348"14"0,-170 16 0,-84-22 0,-109-7 0,68 9 0,20 2 0,4 0 0,-83-5 0,106-2 0,-108-5 0,108 12 0,-84-3 0,0-4 0,113-7 0,-55-1 0,331 18 0,-328-7 0,88 9 0,-123-7 0,183-8 0,-135-5 0,578 3-1365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6:50.2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24575,'72'1'0,"0"4"0,0 2 0,-1 3 0,74 22 0,163 46 0,-173-51 0,28 9 0,83 16 0,-7-2 0,-119-25 0,-76-18 0,58 19 0,-39-9 0,108 16 0,-36-10 0,-130-22 0,217 42 0,-159-37 30,-36-4-728,48 11 1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5:35.6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1160 0 24575,'-7'2'0,"0"0"0,1 0 0,0 0 0,-1 1 0,1 0 0,0 0 0,0 0 0,1 1 0,-1 0 0,1 0 0,-9 9 0,-8 4 0,-262 214 0,149-117 0,116-98 0,-39 32 0,-85 54 0,80-59 0,-103 93 0,33-25 0,78-67-1365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5:37.2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24575,'6'1'0,"1"1"0,0-1 0,-1 1 0,1 1 0,-1-1 0,1 1 0,-1 0 0,6 4 0,11 5 0,306 122 0,-276-116 0,1-1 0,1-3 0,76 9 0,41 10 0,-98-16 0,-27-7 0,0 2 0,64 26 0,105 40 0,-28-11 0,-60-19-1365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5:40.3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24575,'0'3'0,"0"-1"0,1 0 0,0 1 0,0-1 0,-1 0 0,2 0 0,-1 0 0,0 1 0,0-1 0,0 0 0,1 0 0,-1-1 0,1 1 0,0 0 0,2 1 0,34 28 0,-24-20 0,66 47 0,-52-39 0,-1 1 0,38 37 0,6 1 0,-32-28 0,56 39 0,-70-53 0,0 1 0,-2 1 0,0 1 0,-1 1 0,33 39 0,4 12 0,82 76 0,-20-22 0,-90-95 0,46 37 0,13 11 0,105 99 0,45 44 0,254 226 0,-321-298 0,-145-126 0,1-2 0,46 27 0,69 53 0,-98-65 0,21 16 0,-23-17 0,53 32 0,58 25 0,1 0-259,-120-70-847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6:18.9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24575,'4'1'0,"1"1"0,-1 0 0,1-1 0,-1 1 0,0 1 0,0-1 0,0 1 0,0-1 0,0 1 0,0 0 0,4 5 0,11 8 0,555 312 0,-421-241 0,49 24 0,246 139 0,-444-247 0,325 186 0,-327-188 0,85 39 0,-2 3 0,122 85 0,-191-115-1365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6:20.4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1726 24575,'17'-11'0,"0"0"0,0-2 0,-1 0 0,-1 0 0,24-28 0,4-2 0,39-30 0,131-90 0,106-42 0,-249 162 0,-13 3 0,-2-3 0,86-85 0,-13 11 0,-97 90 0,-2-2 0,0 0 0,41-58 0,-49 61 0,2 1 0,1 1 0,46-35 0,-26 22 0,128-131 0,-128 123 0,-3 6 0,86-60 0,-47 40 0,-60 44-1365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6:21.9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611 1376 24575,'-1'-7'0,"-1"0"0,1-1 0,-1 1 0,-1 0 0,1 0 0,-6-10 0,-5-15 0,-36-101 0,-100-193 0,-25-61 0,71 133 0,75 198-682,-47-72-1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6:24.0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1176 0 24575,'-41'83'0,"17"-32"0,-2-1 0,-37 52 0,5-23 0,21-31 0,3 1 0,-32 60 0,-70 117 0,34-62 0,-74 120 0,108-178 0,65-101 0,-30 47 0,-1-1 0,-50 55 0,-32 40 126,41-47-1617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6:26.9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24575,'42'3'0,"1"2"0,-1 2 0,0 2 0,0 1 0,44 19 0,55 12 0,-117-35 0,242 64 0,-202-50 0,0 3 0,65 35 0,-88-39 0,47 14 0,12 5 0,-44-14 0,-16-8 0,43 25 0,-63-31 0,0 0 0,25 7 0,-30-12 0,-1 0 0,0 1 0,0 0 0,-1 1 0,1 1 0,19 15 0,1 3 0,2-1 0,59 31 0,-45-27 0,116 64-1365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5:50.2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24575,'348'145'0,"-157"-73"0,152 73 0,-236-105 0,-68-27 0,67 32 0,15 10 0,-72-34 0,69 40 0,-72-36 0,1-2 0,76 26 0,-67-28 0,-49-19 0,80 31 0,-2 3 0,147 85 0,-173-88 0,-43-25 0,0 1 0,-1 0 0,0 1 0,17 14 0,-21-15 1,1 0 0,1-1 0,-1-1 0,18 9 0,3 1-1371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5:51.6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1 645 24575,'1'-2'0,"0"0"0,0 0 0,1 0 0,-1 0 0,1 0 0,-1 0 0,1 0 0,0 0 0,0 1 0,0-1 0,0 1 0,0-1 0,0 1 0,0 0 0,4-1 0,11-10 0,0-7 0,0-1 0,-1 0 0,0-1 0,-2-1 0,14-28 0,-16 27 0,1 0 0,2 0 0,0 2 0,1 0 0,22-22 0,40-40 0,-60 61 0,1 1 0,0 1 0,2 1 0,36-26 0,-48 38 32,1-1-1,-2 0 1,15-14-1,23-21-1522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5:29.8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1172 24575,'8'-7'0,"1"0"0,1 1 0,-1 0 0,1 1 0,0 0 0,19-7 0,9-4 0,139-62 0,-102 48 0,101-57 0,-123 59 0,69-27 0,-80 39 0,-1-2 0,-1-2 0,64-44 0,115-86 0,-18 14 0,-140 95 0,-37 25 0,1 0 0,30-29 0,-40 32 0,0 1 0,2 1 0,28-15 0,18-12 0,-20 6 0,-2-1 0,42-44 0,-70 66 11,-1 1 0,27-16-1,-11 7-1407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5:52.9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1 671 24575,'27'-3'0,"1"-1"0,-1-1 0,1-1 0,-2-2 0,1-1 0,48-23 0,-29 13 0,324-159 0,-42 18 0,-152 100 0,-129 47 0,0-2 0,-2-3 0,67-34 0,26-16 0,-106 48-1365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6:30.6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415 2154 24575,'-2'-34'0,"-2"0"0,-1-1 0,-1 2 0,-22-65 0,3 12 0,-3-72 0,9 37 0,-52-317 0,66 403 0,-16-59 0,2 9 0,-30-228 0,-4 40 0,42 220 0,8 31 0,-2 1 0,-11-36 0,4 22 2,-9-46 0,9 34-1371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6:33.3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24575,'1'2'0,"0"0"0,0 0 0,0 0 0,1 0 0,-1 0 0,1-1 0,-1 1 0,1-1 0,0 1 0,-1-1 0,1 1 0,0-1 0,0 0 0,0 0 0,0 0 0,0 0 0,1 0 0,-1-1 0,0 1 0,4 0 0,1 2 0,216 91 0,269 98 0,40-24 0,-263-79 0,-33-11 0,-181-49 130,-17-8-1625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6:36.12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2701 0 24575,'1'11'0,"0"0"0,1 0 0,1 0 0,0-1 0,0 1 0,8 15 0,11 39 0,-15-11 0,-3 1 0,-2-1 0,-5 64 0,-1-3 0,5-77 0,-3 0 0,-1-1 0,-2 1 0,-1 0 0,-2-1 0,-2-1 0,-1 1 0,-18 37 0,21-54 0,-19 43 0,-3 0 0,-2-2 0,-3-1 0,-59 78 0,23-54 0,-3-4 0,-4-2 0,-2-4 0,-4-4 0,-151 97 0,105-85 0,-76 43 0,146-91 0,18-10 0,-1-1 0,-2-2 0,-47 15 0,5-8 0,40-11 0,-1-2 0,0-2 0,-2-2 0,-65 6 0,83-14 0,1 2 0,-49 13 0,46-10 0,-63 9 0,6-3 0,63-8 0,-55 3 0,65-7 0,-1 0 0,0 2 0,1 0 0,-29 10 0,27-7 0,0-1 0,0-1 0,-35 4 0,-52-8-1365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6:50.2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24575,'72'1'0,"0"4"0,0 2 0,-1 3 0,74 22 0,163 46 0,-173-51 0,28 9 0,83 16 0,-7-2 0,-119-25 0,-76-18 0,58 19 0,-39-9 0,108 16 0,-36-10 0,-130-22 0,217 42 0,-159-37 30,-36-4-728,48 11 1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9:22.7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1610 1204 24575,'-8'-5'0,"1"-1"0,-1 1 0,0 0 0,-1 1 0,1 0 0,-18-5 0,-7-5 0,29 12 0,-266-133 0,222 107 0,2-2 0,1-2 0,-62-56 0,-88-69 0,119 94 0,-15-10 0,-124-98 0,64 46 0,88 72-287,-101-111 0,136 134-504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9:25.0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 0 24575,'-21'496'0,"13"-386"0,8 113 0,2-92 0,-1-105 0,2 1 0,1-1 0,1-1 0,2 1 0,0-1 0,1 0 0,13 25 0,-2-12 0,3 0 0,38 53 0,-54-83 0,35 45 0,-25-34 0,-1 1 0,16 28 0,-1 0-313,2-1 1,3-2-1,53 55 0,-85-97 199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5:29.8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1172 24575,'8'-7'0,"1"0"0,1 1 0,-1 0 0,1 1 0,0 0 0,19-7 0,9-4 0,139-62 0,-102 48 0,101-57 0,-123 59 0,69-27 0,-80 39 0,-1-2 0,-1-2 0,64-44 0,115-86 0,-18 14 0,-140 95 0,-37 25 0,1 0 0,30-29 0,-40 32 0,0 1 0,2 1 0,28-15 0,18-12 0,-20 6 0,-2-1 0,42-44 0,-70 66 11,-1 1 0,27-16-1,-11 7-1407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5:31.9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 0 24575,'-1'51'0,"0"-11"0,1 0 0,3 0 0,11 66 0,-7-69 0,3 66 0,0 1 0,-3-37-88,-3 131-1,-4-125-1099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5:33.5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27 24575,'1397'0'0,"-1363"-1"0,57-11 0,-56 6 0,54-2 0,91 9-1365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5:31.9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 0 24575,'-1'51'0,"0"-11"0,1 0 0,3 0 0,11 66 0,-7-69 0,3 66 0,0 1 0,-3-37-88,-3 131-1,-4-125-1099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5:35.6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1160 0 24575,'-7'2'0,"0"0"0,1 0 0,0 0 0,-1 1 0,1 0 0,0 0 0,0 0 0,1 1 0,-1 0 0,1 0 0,-9 9 0,-8 4 0,-262 214 0,149-117 0,116-98 0,-39 32 0,-85 54 0,80-59 0,-103 93 0,33-25 0,78-67-1365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5:37.2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24575,'6'1'0,"1"1"0,0-1 0,-1 1 0,1 1 0,-1-1 0,1 1 0,-1 0 0,6 4 0,11 5 0,306 122 0,-276-116 0,1-1 0,1-3 0,76 9 0,41 10 0,-98-16 0,-27-7 0,0 2 0,64 26 0,105 40 0,-28-11 0,-60-19-1365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5:40.3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24575,'0'3'0,"0"-1"0,1 0 0,0 1 0,0-1 0,-1 0 0,2 0 0,-1 0 0,0 1 0,0-1 0,0 0 0,1 0 0,-1-1 0,1 1 0,0 0 0,2 1 0,34 28 0,-24-20 0,66 47 0,-52-39 0,-1 1 0,38 37 0,6 1 0,-32-28 0,56 39 0,-70-53 0,0 1 0,-2 1 0,0 1 0,-1 1 0,33 39 0,4 12 0,82 76 0,-20-22 0,-90-95 0,46 37 0,13 11 0,105 99 0,45 44 0,254 226 0,-321-298 0,-145-126 0,1-2 0,46 27 0,69 53 0,-98-65 0,21 16 0,-23-17 0,53 32 0,58 25 0,1 0-259,-120-70-847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6:18.9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24575,'4'1'0,"1"1"0,-1 0 0,1-1 0,-1 1 0,0 1 0,0-1 0,0 1 0,0-1 0,0 1 0,0 0 0,4 5 0,11 8 0,555 312 0,-421-241 0,49 24 0,246 139 0,-444-247 0,325 186 0,-327-188 0,85 39 0,-2 3 0,122 85 0,-191-115-1365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6:20.4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1726 24575,'17'-11'0,"0"0"0,0-2 0,-1 0 0,-1 0 0,24-28 0,4-2 0,39-30 0,131-90 0,106-42 0,-249 162 0,-13 3 0,-2-3 0,86-85 0,-13 11 0,-97 90 0,-2-2 0,0 0 0,41-58 0,-49 61 0,2 1 0,1 1 0,46-35 0,-26 22 0,128-131 0,-128 123 0,-3 6 0,86-60 0,-47 40 0,-60 44-1365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6:21.9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611 1376 24575,'-1'-7'0,"-1"0"0,1-1 0,-1 1 0,-1 0 0,1 0 0,-6-10 0,-5-15 0,-36-101 0,-100-193 0,-25-61 0,71 133 0,75 198-682,-47-72-1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6:24.0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1176 0 24575,'-41'83'0,"17"-32"0,-2-1 0,-37 52 0,5-23 0,21-31 0,3 1 0,-32 60 0,-70 117 0,34-62 0,-74 120 0,108-178 0,65-101 0,-30 47 0,-1-1 0,-50 55 0,-32 40 126,41-47-1617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6:26.9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24575,'42'3'0,"1"2"0,-1 2 0,0 2 0,0 1 0,44 19 0,55 12 0,-117-35 0,242 64 0,-202-50 0,0 3 0,65 35 0,-88-39 0,47 14 0,12 5 0,-44-14 0,-16-8 0,43 25 0,-63-31 0,0 0 0,25 7 0,-30-12 0,-1 0 0,0 1 0,0 0 0,-1 1 0,1 1 0,19 15 0,1 3 0,2-1 0,59 31 0,-45-27 0,116 64-1365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5:50.2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24575,'348'145'0,"-157"-73"0,152 73 0,-236-105 0,-68-27 0,67 32 0,15 10 0,-72-34 0,69 40 0,-72-36 0,1-2 0,76 26 0,-67-28 0,-49-19 0,80 31 0,-2 3 0,147 85 0,-173-88 0,-43-25 0,0 1 0,-1 0 0,0 1 0,17 14 0,-21-15 1,1 0 0,1-1 0,-1-1 0,18 9 0,3 1-1371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5:51.6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1 645 24575,'1'-2'0,"0"0"0,0 0 0,1 0 0,-1 0 0,1 0 0,-1 0 0,1 0 0,0 0 0,0 1 0,0-1 0,0 1 0,0-1 0,0 1 0,0 0 0,4-1 0,11-10 0,0-7 0,0-1 0,-1 0 0,0-1 0,-2-1 0,14-28 0,-16 27 0,1 0 0,2 0 0,0 2 0,1 0 0,22-22 0,40-40 0,-60 61 0,1 1 0,0 1 0,2 1 0,36-26 0,-48 38 32,1-1-1,-2 0 1,15-14-1,23-21-1522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5:33.5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27 24575,'1397'0'0,"-1363"-1"0,57-11 0,-56 6 0,54-2 0,91 9-1365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5:52.9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1 671 24575,'27'-3'0,"1"-1"0,-1-1 0,1-1 0,-2-2 0,1-1 0,48-23 0,-29 13 0,324-159 0,-42 18 0,-152 100 0,-129 47 0,0-2 0,-2-3 0,67-34 0,26-16 0,-106 48-1365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6:30.6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415 2154 24575,'-2'-34'0,"-2"0"0,-1-1 0,-1 2 0,-22-65 0,3 12 0,-3-72 0,9 37 0,-52-317 0,66 403 0,-16-59 0,2 9 0,-30-228 0,-4 40 0,42 220 0,8 31 0,-2 1 0,-11-36 0,4 22 2,-9-46 0,9 34-1371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6:33.3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24575,'1'2'0,"0"0"0,0 0 0,0 0 0,1 0 0,-1 0 0,1-1 0,-1 1 0,1-1 0,0 1 0,-1-1 0,1 1 0,0-1 0,0 0 0,0 0 0,0 0 0,0 0 0,1 0 0,-1-1 0,0 1 0,4 0 0,1 2 0,216 91 0,269 98 0,40-24 0,-263-79 0,-33-11 0,-181-49 130,-17-8-1625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6:36.12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2701 0 24575,'1'11'0,"0"0"0,1 0 0,1 0 0,0-1 0,0 1 0,8 15 0,11 39 0,-15-11 0,-3 1 0,-2-1 0,-5 64 0,-1-3 0,5-77 0,-3 0 0,-1-1 0,-2 1 0,-1 0 0,-2-1 0,-2-1 0,-1 1 0,-18 37 0,21-54 0,-19 43 0,-3 0 0,-2-2 0,-3-1 0,-59 78 0,23-54 0,-3-4 0,-4-2 0,-2-4 0,-4-4 0,-151 97 0,105-85 0,-76 43 0,146-91 0,18-10 0,-1-1 0,-2-2 0,-47 15 0,5-8 0,40-11 0,-1-2 0,0-2 0,-2-2 0,-65 6 0,83-14 0,1 2 0,-49 13 0,46-10 0,-63 9 0,6-3 0,63-8 0,-55 3 0,65-7 0,-1 0 0,0 2 0,1 0 0,-29 10 0,27-7 0,0-1 0,0-1 0,-35 4 0,-52-8-1365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6:50.2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24575,'72'1'0,"0"4"0,0 2 0,-1 3 0,74 22 0,163 46 0,-173-51 0,28 9 0,83 16 0,-7-2 0,-119-25 0,-76-18 0,58 19 0,-39-9 0,108 16 0,-36-10 0,-130-22 0,217 42 0,-159-37 30,-36-4-728,48 11 1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9:22.7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1610 1204 24575,'-8'-5'0,"1"-1"0,-1 1 0,0 0 0,-1 1 0,1 0 0,-18-5 0,-7-5 0,29 12 0,-266-133 0,222 107 0,2-2 0,1-2 0,-62-56 0,-88-69 0,119 94 0,-15-10 0,-124-98 0,64 46 0,88 72-287,-101-111 0,136 134-504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9:25.0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 0 24575,'-21'496'0,"13"-386"0,8 113 0,2-92 0,-1-105 0,2 1 0,1-1 0,1-1 0,2 1 0,0-1 0,1 0 0,13 25 0,-2-12 0,3 0 0,38 53 0,-54-83 0,35 45 0,-25-34 0,-1 1 0,16 28 0,-1 0-313,2-1 1,3-2-1,53 55 0,-85-97 199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7:58:17.5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7531 1 24575,'-5'6'0,"0"1"0,0-1 0,1 1 0,0 1 0,-4 9 0,-13 22 0,-8 0 0,-3-1 0,-1-1 0,-2-2 0,-1-2 0,-2-1 0,-41 28 0,-261 146 0,305-186 0,-144 79 0,-331 130 0,328-164 0,-369 79 0,243-85 0,-214 38 0,-8-34 0,-369-19 0,680-35 0,-160 12 0,-446 84 0,789-98 0,1 1 0,0 2 0,0 1 0,1 2 0,0 1 0,-61 37 0,-118 66 0,102-59 0,62-27 0,1 1 0,-53 48 0,75-59 0,-19 20 0,2 2 0,-58 74 0,41-45 0,-115 109 0,155-160 0,1 2 0,-31 46 0,34-44 0,-2 0 0,-27 28 0,45-52 0,-1 0 0,0-1 0,1 1 0,-1-1 0,0 1 0,1-1 0,-1 1 0,0-1 0,1 0 0,-1 1 0,0-1 0,0 0 0,1 1 0,-1-1 0,0 0 0,0 0 0,0 0 0,0 0 0,1 0 0,-1 0 0,0 0 0,0 0 0,0 0 0,1 0 0,-1 0 0,0 0 0,0-1 0,0 1 0,1 0 0,-1 0 0,0-1 0,0 1 0,1-1 0,-1 1 0,0-1 0,1 1 0,-1-1 0,0 1 0,1-1 0,-1 0 0,1 1 0,-1-2 0,-22-38 0,15 24 0,-8-16 0,1-1 0,1 0 0,-9-36 0,-21-54 0,16 66 0,19 41 0,0 0 0,2-1 0,0 0 0,1 0 0,-6-28 0,-9-57 0,22 132 0,-2-19 0,1-1 0,0 1 0,1-1 0,0 1 0,4 15 0,11 17 0,2 1 0,2-2 0,1 0 0,3-2 0,1-1 0,40 49 0,-45-65 0,-1 0 0,-1 1 0,-1 1 0,18 35 0,-33-57 0,0 0 0,0 0 0,1 0 0,-1 0 0,1 0 0,0-1 0,0 0 0,0 1 0,0-1 0,0 0 0,0 0 0,1-1 0,-1 1 0,1-1 0,-1 1 0,1-1 0,-1 0 0,1-1 0,0 1 0,-1 0 0,1-1 0,0 0 0,4 0 0,14 0 0,-1-2 0,40-6 0,-45 6 0,408-95 0,-312 67 0,72-4-1365,-162 29-5461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7:58:17.5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964 1 24575,'-2'16'0,"0"0"0,-1 0 0,-1-1 0,0 1 0,-9 19 0,-1 8 0,0 4 0,-84 334 0,41-134 0,-31 145 0,58-247 0,22-106 0,1-12 0,2 0 0,1 1 0,-1 33 0,0 15 0,-2 1 0,-23 93 0,15-108 0,-2-1 0,-36 85 0,53-143 0,-1-1 0,0 1 0,0 0 0,-1-1 0,1 1 0,-1-1 0,1 1 0,-1-1 0,0 0 0,1 0 0,-1 1 0,-3 1 0,-7-8 0,-3-17 0,-5-16 0,-96-156 0,52 106 0,31 45 0,1-1 0,3-1 0,2-2 0,-25-56 0,28 59 0,19 38 0,1-1 0,0 0 0,1 0 0,0-1 0,0 1 0,0 0 0,0-1 0,1 0 0,-2-11 0,9 21 0,1-1 0,-1 2 0,0-1 0,-1 0 0,1 1 0,6 7 0,8 11 0,-1 2 0,-2 0 0,0 1 0,-2 1 0,21 48 0,-19-38 0,3 2 0,1 1 0,3-2 0,0-1 0,45 51 0,87 105 0,-153-190 0,-1-1 0,0 0 0,0 0 0,0 0 0,1 0 0,-1 0 0,0 0 0,1-1 0,-1 1 0,1 0 0,-1-1 0,1 1 0,-1-1 0,1 1 0,-1-1 0,1 0 0,-1 0 0,1 1 0,0-1 0,-1 0 0,1-1 0,-1 1 0,1 0 0,0 0 0,-1-1 0,1 1 0,-1-1 0,1 1 0,-1-1 0,1 0 0,-1 1 0,0-1 0,2-1 0,10-5 0,-1-1 0,22-18 0,-10 7 0,79-45 0,3 5 0,153-63 0,-223 106 0,-1-1 0,0-3 0,-2 0 0,0-2 0,-2-2 0,-1 0 0,41-44 0,-32 33-341,0 2 0,3 1-1,64-38 1,-88 59-6485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7:35:46.5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930 373 24575,'0'-7'0,"0"1"0,-1-1 0,0 1 0,0 0 0,-1-1 0,0 1 0,0 0 0,0 0 0,-1 0 0,0 0 0,0 1 0,0-1 0,-6-7 0,-31-56 0,34 55 0,-1 1 0,-1-1 0,0 1 0,0 1 0,-2 0 0,1 0 0,-15-13 0,13 17 0,0 1 0,0 0 0,-1 0 0,0 2 0,0-1 0,0 2 0,0-1 0,-1 2 0,-24-5 0,28 6 0,-27-7 0,8 2 0,0 1 0,0 1 0,-43-1 0,33 5 0,-95 3 0,129-1 0,0 0 0,1 0 0,-1 0 0,1 1 0,-1-1 0,1 1 0,-1 0 0,1 0 0,0 0 0,0 0 0,0 1 0,-5 4 0,-1 3 0,0 0 0,-10 14 0,13-14 0,0 0 0,1 0 0,1 0 0,-1 1 0,2 0 0,-4 12 0,4-8 0,-2-1 0,-11 27 0,-4-1 0,2 2 0,-18 65 0,18-65 0,14-35 0,1 0 0,0 0 0,0 1 0,0-1 0,1 1 0,-2 11 0,0 41 0,5 66 0,1-34 0,0-80 0,0 1 0,1 0 0,0-1 0,1 0 0,1 0 0,-1 0 0,2 0 0,10 17 0,4 11 0,0 5 0,-15-30 0,1-1 0,0 1 0,1-1 0,1-1 0,0 1 0,19 21 0,-17-24 0,1 0 0,0-1 0,1 0 0,16 10 0,-22-17 0,0 0 0,1 0 0,-1 0 0,1-1 0,0 0 0,-1 0 0,1-1 0,0 0 0,0 0 0,0 0 0,13-1 0,238-3 0,-11 2 0,-207-2 0,0-2 0,59-16 0,-93 19 0,1 0 0,-1-1 0,0 1 0,-1-1 0,1-1 0,0 1 0,-1-1 0,0 0 0,9-10 0,3-4 0,19-26 0,-19 23 0,-12 13 0,0 0 0,0-1 0,0 0 0,-1 1 0,-1-1 0,1-1 0,-1 1 0,-1 0 0,0-1 0,0 0 0,0-11 0,0-14 0,-5-60 0,3 82 0,-4-16 0,-1 0 0,-1 1 0,-10-31 0,-45-122 0,46 141 0,-27-47 0,26 58 0,11 21 0,0 0 0,0 0 0,1-1 0,1 1 0,-1-1 0,-2-13 0,4 16 0,1 1 0,-1 0 0,0 0 0,0 1 0,-1-1 0,1 0 0,-1 1 0,0-1 0,0 1 0,-8-7 0,-5-4 0,-24-19 0,25 23 0,-21-22 0,32 29 27,0 1-1,-1-1 1,1 1-1,-1 0 1,0 0 0,0 1-1,0-1 1,0 1-1,-1 0 1,-10-2-1,8 1-440,0 1 0,-1-1-1,-11-7 1,11 5-6412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5:35.6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1160 0 24575,'-7'2'0,"0"0"0,1 0 0,0 0 0,-1 1 0,1 0 0,0 0 0,0 0 0,1 1 0,-1 0 0,1 0 0,-9 9 0,-8 4 0,-262 214 0,149-117 0,116-98 0,-39 32 0,-85 54 0,80-59 0,-103 93 0,33-25 0,78-67-1365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7:43:14.4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1998 253 24575,'-18'-10'0,"-2"1"0,1 0 0,-2 2 0,-29-8 0,-415-95 0,407 102 0,4 2 0,-28-20 0,58 17 0,0 1 0,-43-8 0,-197-4 0,-4 21 0,103 1 0,65 4 0,42-2 0,51-3 0,0 1 0,0-1 0,0 1 0,1 0 0,-1 0 0,1 1 0,-1 0 0,1 0 0,0 1 0,0 0 0,0 0 0,1 0 0,-1 0 0,1 1 0,0 0 0,-6 8 0,-6 9 0,0 1 0,-22 43 0,27-45 0,6-11 0,0 0 0,0 1 0,1-1 0,1 1 0,0 0 0,0 1 0,1-1 0,1 1 0,0-1 0,0 1 0,1 0 0,1 15 0,0-11 0,0-7 0,0-1 0,0 1 0,1-1 0,0 0 0,0 1 0,1-1 0,0 0 0,1 0 0,-1 0 0,1 0 0,1-1 0,6 11 0,9 6 0,1-1 0,1-1 0,1-1 0,42 32 0,-19-22 0,84 46 0,-112-69 0,-1 0 0,1 0 0,1-2 0,0 0 0,-1-1 0,2-1 0,-1-1 0,21 2 0,143 18 0,-107-12 0,88 17 0,-70-10 0,171 9 0,-242-27 0,-4 0 0,1 0 0,31 6 0,8 3 0,0-4 0,78-1 0,-38-2 0,-40 1 0,174-2 0,-227-2 0,-1-1 0,0 1 0,1-1 0,-1 1 0,0-1 0,0-1 0,-1 1 0,1 0 0,0-1 0,-1 0 0,1 0 0,4-6 0,1 0 0,0-1 0,-1 0 0,9-14 0,-11 12 0,0-1 0,0 1 0,-1-1 0,-1 0 0,0 0 0,-1 0 0,2-20 0,-2 7 0,-2 0 0,-3-50 0,-1 63 0,0 1 0,0 0 0,-2 1 0,1-1 0,-1 1 0,-13-22 0,-2-5 0,3 6 0,-34-49 0,39 64 0,-1-2-455,1-1 0,-12-25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5:37.2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24575,'6'1'0,"1"1"0,0-1 0,-1 1 0,1 1 0,-1-1 0,1 1 0,-1 0 0,6 4 0,11 5 0,306 122 0,-276-116 0,1-1 0,1-3 0,76 9 0,41 10 0,-98-16 0,-27-7 0,0 2 0,64 26 0,105 40 0,-28-11 0,-60-19-1365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5:40.3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24575,'0'3'0,"0"-1"0,1 0 0,0 1 0,0-1 0,-1 0 0,2 0 0,-1 0 0,0 1 0,0-1 0,0 0 0,1 0 0,-1-1 0,1 1 0,0 0 0,2 1 0,34 28 0,-24-20 0,66 47 0,-52-39 0,-1 1 0,38 37 0,6 1 0,-32-28 0,56 39 0,-70-53 0,0 1 0,-2 1 0,0 1 0,-1 1 0,33 39 0,4 12 0,82 76 0,-20-22 0,-90-95 0,46 37 0,13 11 0,105 99 0,45 44 0,254 226 0,-321-298 0,-145-126 0,1-2 0,46 27 0,69 53 0,-98-65 0,21 16 0,-23-17 0,53 32 0,58 25 0,1 0-259,-120-70-847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6:18.9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24575,'4'1'0,"1"1"0,-1 0 0,1-1 0,-1 1 0,0 1 0,0-1 0,0 1 0,0-1 0,0 1 0,0 0 0,4 5 0,11 8 0,555 312 0,-421-241 0,49 24 0,246 139 0,-444-247 0,325 186 0,-327-188 0,85 39 0,-2 3 0,122 85 0,-191-115-1365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6:20.4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1726 24575,'17'-11'0,"0"0"0,0-2 0,-1 0 0,-1 0 0,24-28 0,4-2 0,39-30 0,131-90 0,106-42 0,-249 162 0,-13 3 0,-2-3 0,86-85 0,-13 11 0,-97 90 0,-2-2 0,0 0 0,41-58 0,-49 61 0,2 1 0,1 1 0,46-35 0,-26 22 0,128-131 0,-128 123 0,-3 6 0,86-60 0,-47 40 0,-60 44-1365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6:21.9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611 1376 24575,'-1'-7'0,"-1"0"0,1-1 0,-1 1 0,-1 0 0,1 0 0,-6-10 0,-5-15 0,-36-101 0,-100-193 0,-25-61 0,71 133 0,75 198-682,-47-72-1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5:29.8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1172 24575,'8'-7'0,"1"0"0,1 1 0,-1 0 0,1 1 0,0 0 0,19-7 0,9-4 0,139-62 0,-102 48 0,101-57 0,-123 59 0,69-27 0,-80 39 0,-1-2 0,-1-2 0,64-44 0,115-86 0,-18 14 0,-140 95 0,-37 25 0,1 0 0,30-29 0,-40 32 0,0 1 0,2 1 0,28-15 0,18-12 0,-20 6 0,-2-1 0,42-44 0,-70 66 11,-1 1 0,27-16-1,-11 7-1407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6:24.0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1176 0 24575,'-41'83'0,"17"-32"0,-2-1 0,-37 52 0,5-23 0,21-31 0,3 1 0,-32 60 0,-70 117 0,34-62 0,-74 120 0,108-178 0,65-101 0,-30 47 0,-1-1 0,-50 55 0,-32 40 126,41-47-1617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6:26.9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24575,'42'3'0,"1"2"0,-1 2 0,0 2 0,0 1 0,44 19 0,55 12 0,-117-35 0,242 64 0,-202-50 0,0 3 0,65 35 0,-88-39 0,47 14 0,12 5 0,-44-14 0,-16-8 0,43 25 0,-63-31 0,0 0 0,25 7 0,-30-12 0,-1 0 0,0 1 0,0 0 0,-1 1 0,1 1 0,19 15 0,1 3 0,2-1 0,59 31 0,-45-27 0,116 64-1365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5:50.2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24575,'348'145'0,"-157"-73"0,152 73 0,-236-105 0,-68-27 0,67 32 0,15 10 0,-72-34 0,69 40 0,-72-36 0,1-2 0,76 26 0,-67-28 0,-49-19 0,80 31 0,-2 3 0,147 85 0,-173-88 0,-43-25 0,0 1 0,-1 0 0,0 1 0,17 14 0,-21-15 1,1 0 0,1-1 0,-1-1 0,18 9 0,3 1-1371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5:51.6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1 645 24575,'1'-2'0,"0"0"0,0 0 0,1 0 0,-1 0 0,1 0 0,-1 0 0,1 0 0,0 0 0,0 1 0,0-1 0,0 1 0,0-1 0,0 1 0,0 0 0,4-1 0,11-10 0,0-7 0,0-1 0,-1 0 0,0-1 0,-2-1 0,14-28 0,-16 27 0,1 0 0,2 0 0,0 2 0,1 0 0,22-22 0,40-40 0,-60 61 0,1 1 0,0 1 0,2 1 0,36-26 0,-48 38 32,1-1-1,-2 0 1,15-14-1,23-21-1522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5:52.9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1 671 24575,'27'-3'0,"1"-1"0,-1-1 0,1-1 0,-2-2 0,1-1 0,48-23 0,-29 13 0,324-159 0,-42 18 0,-152 100 0,-129 47 0,0-2 0,-2-3 0,67-34 0,26-16 0,-106 48-1365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6:30.6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415 2154 24575,'-2'-34'0,"-2"0"0,-1-1 0,-1 2 0,-22-65 0,3 12 0,-3-72 0,9 37 0,-52-317 0,66 403 0,-16-59 0,2 9 0,-30-228 0,-4 40 0,42 220 0,8 31 0,-2 1 0,-11-36 0,4 22 2,-9-46 0,9 34-1371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6:33.3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24575,'1'2'0,"0"0"0,0 0 0,0 0 0,1 0 0,-1 0 0,1-1 0,-1 1 0,1-1 0,0 1 0,-1-1 0,1 1 0,0-1 0,0 0 0,0 0 0,0 0 0,0 0 0,1 0 0,-1-1 0,0 1 0,4 0 0,1 2 0,216 91 0,269 98 0,40-24 0,-263-79 0,-33-11 0,-181-49 130,-17-8-1625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6:36.12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2701 0 24575,'1'11'0,"0"0"0,1 0 0,1 0 0,0-1 0,0 1 0,8 15 0,11 39 0,-15-11 0,-3 1 0,-2-1 0,-5 64 0,-1-3 0,5-77 0,-3 0 0,-1-1 0,-2 1 0,-1 0 0,-2-1 0,-2-1 0,-1 1 0,-18 37 0,21-54 0,-19 43 0,-3 0 0,-2-2 0,-3-1 0,-59 78 0,23-54 0,-3-4 0,-4-2 0,-2-4 0,-4-4 0,-151 97 0,105-85 0,-76 43 0,146-91 0,18-10 0,-1-1 0,-2-2 0,-47 15 0,5-8 0,40-11 0,-1-2 0,0-2 0,-2-2 0,-65 6 0,83-14 0,1 2 0,-49 13 0,46-10 0,-63 9 0,6-3 0,63-8 0,-55 3 0,65-7 0,-1 0 0,0 2 0,1 0 0,-29 10 0,27-7 0,0-1 0,0-1 0,-35 4 0,-52-8-1365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6:50.2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24575,'72'1'0,"0"4"0,0 2 0,-1 3 0,74 22 0,163 46 0,-173-51 0,28 9 0,83 16 0,-7-2 0,-119-25 0,-76-18 0,58 19 0,-39-9 0,108 16 0,-36-10 0,-130-22 0,217 42 0,-159-37 30,-36-4-728,48 11 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9:22.7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1610 1204 24575,'-8'-5'0,"1"-1"0,-1 1 0,0 0 0,-1 1 0,1 0 0,-18-5 0,-7-5 0,29 12 0,-266-133 0,222 107 0,2-2 0,1-2 0,-62-56 0,-88-69 0,119 94 0,-15-10 0,-124-98 0,64 46 0,88 72-287,-101-111 0,136 134-504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5:31.9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 0 24575,'-1'51'0,"0"-11"0,1 0 0,3 0 0,11 66 0,-7-69 0,3 66 0,0 1 0,-3-37-88,-3 131-1,-4-125-1099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9:25.0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 0 24575,'-21'496'0,"13"-386"0,8 113 0,2-92 0,-1-105 0,2 1 0,1-1 0,1-1 0,2 1 0,0-1 0,1 0 0,13 25 0,-2-12 0,3 0 0,38 53 0,-54-83 0,35 45 0,-25-34 0,-1 1 0,16 28 0,-1 0-313,2-1 1,3-2-1,53 55 0,-85-97 199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5:29.8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1172 24575,'8'-7'0,"1"0"0,1 1 0,-1 0 0,1 1 0,0 0 0,19-7 0,9-4 0,139-62 0,-102 48 0,101-57 0,-123 59 0,69-27 0,-80 39 0,-1-2 0,-1-2 0,64-44 0,115-86 0,-18 14 0,-140 95 0,-37 25 0,1 0 0,30-29 0,-40 32 0,0 1 0,2 1 0,28-15 0,18-12 0,-20 6 0,-2-1 0,42-44 0,-70 66 11,-1 1 0,27-16-1,-11 7-1407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5:31.9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 0 24575,'-1'51'0,"0"-11"0,1 0 0,3 0 0,11 66 0,-7-69 0,3 66 0,0 1 0,-3-37-88,-3 131-1,-4-125-1099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5:33.5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27 24575,'1397'0'0,"-1363"-1"0,57-11 0,-56 6 0,54-2 0,91 9-1365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5:35.6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1160 0 24575,'-7'2'0,"0"0"0,1 0 0,0 0 0,-1 1 0,1 0 0,0 0 0,0 0 0,1 1 0,-1 0 0,1 0 0,-9 9 0,-8 4 0,-262 214 0,149-117 0,116-98 0,-39 32 0,-85 54 0,80-59 0,-103 93 0,33-25 0,78-67-1365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5:37.2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24575,'6'1'0,"1"1"0,0-1 0,-1 1 0,1 1 0,-1-1 0,1 1 0,-1 0 0,6 4 0,11 5 0,306 122 0,-276-116 0,1-1 0,1-3 0,76 9 0,41 10 0,-98-16 0,-27-7 0,0 2 0,64 26 0,105 40 0,-28-11 0,-60-19-1365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5:40.3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24575,'0'3'0,"0"-1"0,1 0 0,0 1 0,0-1 0,-1 0 0,2 0 0,-1 0 0,0 1 0,0-1 0,0 0 0,1 0 0,-1-1 0,1 1 0,0 0 0,2 1 0,34 28 0,-24-20 0,66 47 0,-52-39 0,-1 1 0,38 37 0,6 1 0,-32-28 0,56 39 0,-70-53 0,0 1 0,-2 1 0,0 1 0,-1 1 0,33 39 0,4 12 0,82 76 0,-20-22 0,-90-95 0,46 37 0,13 11 0,105 99 0,45 44 0,254 226 0,-321-298 0,-145-126 0,1-2 0,46 27 0,69 53 0,-98-65 0,21 16 0,-23-17 0,53 32 0,58 25 0,1 0-259,-120-70-847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6:18.9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24575,'4'1'0,"1"1"0,-1 0 0,1-1 0,-1 1 0,0 1 0,0-1 0,0 1 0,0-1 0,0 1 0,0 0 0,4 5 0,11 8 0,555 312 0,-421-241 0,49 24 0,246 139 0,-444-247 0,325 186 0,-327-188 0,85 39 0,-2 3 0,122 85 0,-191-115-1365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6:20.4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1726 24575,'17'-11'0,"0"0"0,0-2 0,-1 0 0,-1 0 0,24-28 0,4-2 0,39-30 0,131-90 0,106-42 0,-249 162 0,-13 3 0,-2-3 0,86-85 0,-13 11 0,-97 90 0,-2-2 0,0 0 0,41-58 0,-49 61 0,2 1 0,1 1 0,46-35 0,-26 22 0,128-131 0,-128 123 0,-3 6 0,86-60 0,-47 40 0,-60 44-1365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6:21.9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611 1376 24575,'-1'-7'0,"-1"0"0,1-1 0,-1 1 0,-1 0 0,1 0 0,-6-10 0,-5-15 0,-36-101 0,-100-193 0,-25-61 0,71 133 0,75 198-682,-47-72-1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5:33.5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27 24575,'1397'0'0,"-1363"-1"0,57-11 0,-56 6 0,54-2 0,91 9-1365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6:24.0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1176 0 24575,'-41'83'0,"17"-32"0,-2-1 0,-37 52 0,5-23 0,21-31 0,3 1 0,-32 60 0,-70 117 0,34-62 0,-74 120 0,108-178 0,65-101 0,-30 47 0,-1-1 0,-50 55 0,-32 40 126,41-47-1617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6:26.9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24575,'42'3'0,"1"2"0,-1 2 0,0 2 0,0 1 0,44 19 0,55 12 0,-117-35 0,242 64 0,-202-50 0,0 3 0,65 35 0,-88-39 0,47 14 0,12 5 0,-44-14 0,-16-8 0,43 25 0,-63-31 0,0 0 0,25 7 0,-30-12 0,-1 0 0,0 1 0,0 0 0,-1 1 0,1 1 0,19 15 0,1 3 0,2-1 0,59 31 0,-45-27 0,116 64-1365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5:50.2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24575,'348'145'0,"-157"-73"0,152 73 0,-236-105 0,-68-27 0,67 32 0,15 10 0,-72-34 0,69 40 0,-72-36 0,1-2 0,76 26 0,-67-28 0,-49-19 0,80 31 0,-2 3 0,147 85 0,-173-88 0,-43-25 0,0 1 0,-1 0 0,0 1 0,17 14 0,-21-15 1,1 0 0,1-1 0,-1-1 0,18 9 0,3 1-1371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5:51.6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1 645 24575,'1'-2'0,"0"0"0,0 0 0,1 0 0,-1 0 0,1 0 0,-1 0 0,1 0 0,0 0 0,0 1 0,0-1 0,0 1 0,0-1 0,0 1 0,0 0 0,4-1 0,11-10 0,0-7 0,0-1 0,-1 0 0,0-1 0,-2-1 0,14-28 0,-16 27 0,1 0 0,2 0 0,0 2 0,1 0 0,22-22 0,40-40 0,-60 61 0,1 1 0,0 1 0,2 1 0,36-26 0,-48 38 32,1-1-1,-2 0 1,15-14-1,23-21-1522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5:52.9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1 671 24575,'27'-3'0,"1"-1"0,-1-1 0,1-1 0,-2-2 0,1-1 0,48-23 0,-29 13 0,324-159 0,-42 18 0,-152 100 0,-129 47 0,0-2 0,-2-3 0,67-34 0,26-16 0,-106 48-1365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6:30.6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415 2154 24575,'-2'-34'0,"-2"0"0,-1-1 0,-1 2 0,-22-65 0,3 12 0,-3-72 0,9 37 0,-52-317 0,66 403 0,-16-59 0,2 9 0,-30-228 0,-4 40 0,42 220 0,8 31 0,-2 1 0,-11-36 0,4 22 2,-9-46 0,9 34-1371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6:33.3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24575,'1'2'0,"0"0"0,0 0 0,0 0 0,1 0 0,-1 0 0,1-1 0,-1 1 0,1-1 0,0 1 0,-1-1 0,1 1 0,0-1 0,0 0 0,0 0 0,0 0 0,0 0 0,1 0 0,-1-1 0,0 1 0,4 0 0,1 2 0,216 91 0,269 98 0,40-24 0,-263-79 0,-33-11 0,-181-49 130,-17-8-1625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6:36.12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2701 0 24575,'1'11'0,"0"0"0,1 0 0,1 0 0,0-1 0,0 1 0,8 15 0,11 39 0,-15-11 0,-3 1 0,-2-1 0,-5 64 0,-1-3 0,5-77 0,-3 0 0,-1-1 0,-2 1 0,-1 0 0,-2-1 0,-2-1 0,-1 1 0,-18 37 0,21-54 0,-19 43 0,-3 0 0,-2-2 0,-3-1 0,-59 78 0,23-54 0,-3-4 0,-4-2 0,-2-4 0,-4-4 0,-151 97 0,105-85 0,-76 43 0,146-91 0,18-10 0,-1-1 0,-2-2 0,-47 15 0,5-8 0,40-11 0,-1-2 0,0-2 0,-2-2 0,-65 6 0,83-14 0,1 2 0,-49 13 0,46-10 0,-63 9 0,6-3 0,63-8 0,-55 3 0,65-7 0,-1 0 0,0 2 0,1 0 0,-29 10 0,27-7 0,0-1 0,0-1 0,-35 4 0,-52-8-1365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6:50.2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24575,'72'1'0,"0"4"0,0 2 0,-1 3 0,74 22 0,163 46 0,-173-51 0,28 9 0,83 16 0,-7-2 0,-119-25 0,-76-18 0,58 19 0,-39-9 0,108 16 0,-36-10 0,-130-22 0,217 42 0,-159-37 30,-36-4-728,48 11 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9:22.7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1610 1204 24575,'-8'-5'0,"1"-1"0,-1 1 0,0 0 0,-1 1 0,1 0 0,-18-5 0,-7-5 0,29 12 0,-266-133 0,222 107 0,2-2 0,1-2 0,-62-56 0,-88-69 0,119 94 0,-15-10 0,-124-98 0,64 46 0,88 72-287,-101-111 0,136 134-504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5:35.6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1160 0 24575,'-7'2'0,"0"0"0,1 0 0,0 0 0,-1 1 0,1 0 0,0 0 0,0 0 0,1 1 0,-1 0 0,1 0 0,-9 9 0,-8 4 0,-262 214 0,149-117 0,116-98 0,-39 32 0,-85 54 0,80-59 0,-103 93 0,33-25 0,78-67-1365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9:25.0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 0 24575,'-21'496'0,"13"-386"0,8 113 0,2-92 0,-1-105 0,2 1 0,1-1 0,1-1 0,2 1 0,0-1 0,1 0 0,13 25 0,-2-12 0,3 0 0,38 53 0,-54-83 0,35 45 0,-25-34 0,-1 1 0,16 28 0,-1 0-313,2-1 1,3-2-1,53 55 0,-85-97 199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5:29.8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1172 24575,'8'-7'0,"1"0"0,1 1 0,-1 0 0,1 1 0,0 0 0,19-7 0,9-4 0,139-62 0,-102 48 0,101-57 0,-123 59 0,69-27 0,-80 39 0,-1-2 0,-1-2 0,64-44 0,115-86 0,-18 14 0,-140 95 0,-37 25 0,1 0 0,30-29 0,-40 32 0,0 1 0,2 1 0,28-15 0,18-12 0,-20 6 0,-2-1 0,42-44 0,-70 66 11,-1 1 0,27-16-1,-11 7-1407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5:31.9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 0 24575,'-1'51'0,"0"-11"0,1 0 0,3 0 0,11 66 0,-7-69 0,3 66 0,0 1 0,-3-37-88,-3 131-1,-4-125-1099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5:33.5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27 24575,'1397'0'0,"-1363"-1"0,57-11 0,-56 6 0,54-2 0,91 9-1365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5:35.6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1160 0 24575,'-7'2'0,"0"0"0,1 0 0,0 0 0,-1 1 0,1 0 0,0 0 0,0 0 0,1 1 0,-1 0 0,1 0 0,-9 9 0,-8 4 0,-262 214 0,149-117 0,116-98 0,-39 32 0,-85 54 0,80-59 0,-103 93 0,33-25 0,78-67-1365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5:37.2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24575,'6'1'0,"1"1"0,0-1 0,-1 1 0,1 1 0,-1-1 0,1 1 0,-1 0 0,6 4 0,11 5 0,306 122 0,-276-116 0,1-1 0,1-3 0,76 9 0,41 10 0,-98-16 0,-27-7 0,0 2 0,64 26 0,105 40 0,-28-11 0,-60-19-1365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5:40.3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24575,'0'3'0,"0"-1"0,1 0 0,0 1 0,0-1 0,-1 0 0,2 0 0,-1 0 0,0 1 0,0-1 0,0 0 0,1 0 0,-1-1 0,1 1 0,0 0 0,2 1 0,34 28 0,-24-20 0,66 47 0,-52-39 0,-1 1 0,38 37 0,6 1 0,-32-28 0,56 39 0,-70-53 0,0 1 0,-2 1 0,0 1 0,-1 1 0,33 39 0,4 12 0,82 76 0,-20-22 0,-90-95 0,46 37 0,13 11 0,105 99 0,45 44 0,254 226 0,-321-298 0,-145-126 0,1-2 0,46 27 0,69 53 0,-98-65 0,21 16 0,-23-17 0,53 32 0,58 25 0,1 0-259,-120-70-847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6:18.9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24575,'4'1'0,"1"1"0,-1 0 0,1-1 0,-1 1 0,0 1 0,0-1 0,0 1 0,0-1 0,0 1 0,0 0 0,4 5 0,11 8 0,555 312 0,-421-241 0,49 24 0,246 139 0,-444-247 0,325 186 0,-327-188 0,85 39 0,-2 3 0,122 85 0,-191-115-1365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6:20.4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1726 24575,'17'-11'0,"0"0"0,0-2 0,-1 0 0,-1 0 0,24-28 0,4-2 0,39-30 0,131-90 0,106-42 0,-249 162 0,-13 3 0,-2-3 0,86-85 0,-13 11 0,-97 90 0,-2-2 0,0 0 0,41-58 0,-49 61 0,2 1 0,1 1 0,46-35 0,-26 22 0,128-131 0,-128 123 0,-3 6 0,86-60 0,-47 40 0,-60 44-1365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6:21.9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611 1376 24575,'-1'-7'0,"-1"0"0,1-1 0,-1 1 0,-1 0 0,1 0 0,-6-10 0,-5-15 0,-36-101 0,-100-193 0,-25-61 0,71 133 0,75 198-682,-47-72-1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5:37.2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24575,'6'1'0,"1"1"0,0-1 0,-1 1 0,1 1 0,-1-1 0,1 1 0,-1 0 0,6 4 0,11 5 0,306 122 0,-276-116 0,1-1 0,1-3 0,76 9 0,41 10 0,-98-16 0,-27-7 0,0 2 0,64 26 0,105 40 0,-28-11 0,-60-19-1365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6:24.0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1176 0 24575,'-41'83'0,"17"-32"0,-2-1 0,-37 52 0,5-23 0,21-31 0,3 1 0,-32 60 0,-70 117 0,34-62 0,-74 120 0,108-178 0,65-101 0,-30 47 0,-1-1 0,-50 55 0,-32 40 126,41-47-1617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6:26.9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24575,'42'3'0,"1"2"0,-1 2 0,0 2 0,0 1 0,44 19 0,55 12 0,-117-35 0,242 64 0,-202-50 0,0 3 0,65 35 0,-88-39 0,47 14 0,12 5 0,-44-14 0,-16-8 0,43 25 0,-63-31 0,0 0 0,25 7 0,-30-12 0,-1 0 0,0 1 0,0 0 0,-1 1 0,1 1 0,19 15 0,1 3 0,2-1 0,59 31 0,-45-27 0,116 64-1365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5:50.2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24575,'348'145'0,"-157"-73"0,152 73 0,-236-105 0,-68-27 0,67 32 0,15 10 0,-72-34 0,69 40 0,-72-36 0,1-2 0,76 26 0,-67-28 0,-49-19 0,80 31 0,-2 3 0,147 85 0,-173-88 0,-43-25 0,0 1 0,-1 0 0,0 1 0,17 14 0,-21-15 1,1 0 0,1-1 0,-1-1 0,18 9 0,3 1-1371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5:51.6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1 645 24575,'1'-2'0,"0"0"0,0 0 0,1 0 0,-1 0 0,1 0 0,-1 0 0,1 0 0,0 0 0,0 1 0,0-1 0,0 1 0,0-1 0,0 1 0,0 0 0,4-1 0,11-10 0,0-7 0,0-1 0,-1 0 0,0-1 0,-2-1 0,14-28 0,-16 27 0,1 0 0,2 0 0,0 2 0,1 0 0,22-22 0,40-40 0,-60 61 0,1 1 0,0 1 0,2 1 0,36-26 0,-48 38 32,1-1-1,-2 0 1,15-14-1,23-21-1522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5:52.9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1 671 24575,'27'-3'0,"1"-1"0,-1-1 0,1-1 0,-2-2 0,1-1 0,48-23 0,-29 13 0,324-159 0,-42 18 0,-152 100 0,-129 47 0,0-2 0,-2-3 0,67-34 0,26-16 0,-106 48-1365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6:30.6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415 2154 24575,'-2'-34'0,"-2"0"0,-1-1 0,-1 2 0,-22-65 0,3 12 0,-3-72 0,9 37 0,-52-317 0,66 403 0,-16-59 0,2 9 0,-30-228 0,-4 40 0,42 220 0,8 31 0,-2 1 0,-11-36 0,4 22 2,-9-46 0,9 34-1371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6:33.3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24575,'1'2'0,"0"0"0,0 0 0,0 0 0,1 0 0,-1 0 0,1-1 0,-1 1 0,1-1 0,0 1 0,-1-1 0,1 1 0,0-1 0,0 0 0,0 0 0,0 0 0,0 0 0,1 0 0,-1-1 0,0 1 0,4 0 0,1 2 0,216 91 0,269 98 0,40-24 0,-263-79 0,-33-11 0,-181-49 130,-17-8-1625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6:36.12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2701 0 24575,'1'11'0,"0"0"0,1 0 0,1 0 0,0-1 0,0 1 0,8 15 0,11 39 0,-15-11 0,-3 1 0,-2-1 0,-5 64 0,-1-3 0,5-77 0,-3 0 0,-1-1 0,-2 1 0,-1 0 0,-2-1 0,-2-1 0,-1 1 0,-18 37 0,21-54 0,-19 43 0,-3 0 0,-2-2 0,-3-1 0,-59 78 0,23-54 0,-3-4 0,-4-2 0,-2-4 0,-4-4 0,-151 97 0,105-85 0,-76 43 0,146-91 0,18-10 0,-1-1 0,-2-2 0,-47 15 0,5-8 0,40-11 0,-1-2 0,0-2 0,-2-2 0,-65 6 0,83-14 0,1 2 0,-49 13 0,46-10 0,-63 9 0,6-3 0,63-8 0,-55 3 0,65-7 0,-1 0 0,0 2 0,1 0 0,-29 10 0,27-7 0,0-1 0,0-1 0,-35 4 0,-52-8-1365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6:50.2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24575,'72'1'0,"0"4"0,0 2 0,-1 3 0,74 22 0,163 46 0,-173-51 0,28 9 0,83 16 0,-7-2 0,-119-25 0,-76-18 0,58 19 0,-39-9 0,108 16 0,-36-10 0,-130-22 0,217 42 0,-159-37 30,-36-4-728,48 11 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9:22.7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1610 1204 24575,'-8'-5'0,"1"-1"0,-1 1 0,0 0 0,-1 1 0,1 0 0,-18-5 0,-7-5 0,29 12 0,-266-133 0,222 107 0,2-2 0,1-2 0,-62-56 0,-88-69 0,119 94 0,-15-10 0,-124-98 0,64 46 0,88 72-287,-101-111 0,136 134-504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5:40.3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24575,'0'3'0,"0"-1"0,1 0 0,0 1 0,0-1 0,-1 0 0,2 0 0,-1 0 0,0 1 0,0-1 0,0 0 0,1 0 0,-1-1 0,1 1 0,0 0 0,2 1 0,34 28 0,-24-20 0,66 47 0,-52-39 0,-1 1 0,38 37 0,6 1 0,-32-28 0,56 39 0,-70-53 0,0 1 0,-2 1 0,0 1 0,-1 1 0,33 39 0,4 12 0,82 76 0,-20-22 0,-90-95 0,46 37 0,13 11 0,105 99 0,45 44 0,254 226 0,-321-298 0,-145-126 0,1-2 0,46 27 0,69 53 0,-98-65 0,21 16 0,-23-17 0,53 32 0,58 25 0,1 0-259,-120-70-847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9:25.0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30 0 24575,'-21'496'0,"13"-386"0,8 113 0,2-92 0,-1-105 0,2 1 0,1-1 0,1-1 0,2 1 0,0-1 0,1 0 0,13 25 0,-2-12 0,3 0 0,38 53 0,-54-83 0,35 45 0,-25-34 0,-1 1 0,16 28 0,-1 0-313,2-1 1,3-2-1,53 55 0,-85-97 199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53:27.81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637 1752 24575,'-2'-4'0,"0"0"0,-1 0 0,1 1 0,0-1 0,-1 0 0,0 1 0,0 0 0,0 0 0,0 0 0,-6-5 0,-4-4 0,-109-106 0,86 87 0,1-2 0,2-1 0,-43-59 0,48 50 0,3 0 0,-24-56 0,43 84 0,-10-19 0,1 0 0,2-2 0,-11-48 0,-2-7 0,18 67 0,1-1 0,1 0 0,-4-39 0,-16-126 0,15 126 0,3 0 0,0-67 0,11 70-35,4-1 0,14-60 0,-8 45-1225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53:30.27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2437 24575,'0'-1'0,"0"0"0,0 0 0,1 0 0,-1 0 0,0 1 0,1-1 0,-1 0 0,1 0 0,0 0 0,-1 0 0,1 1 0,0-1 0,-1 0 0,1 0 0,0 1 0,0-1 0,-1 1 0,1-1 0,0 1 0,0-1 0,0 1 0,0-1 0,0 1 0,1-1 0,30-8 0,-24 7 0,123-20 0,-92 17 0,0-2 0,44-13 0,136-31 0,-76 20 0,-37 10 0,-76 17 0,0-2 0,0-1 0,-1-1 0,0-2 0,29-13 0,-43 17 0,-1 1 0,1 1 0,1 0 0,-1 1 0,1 1 0,-1 0 0,18 0 0,53-8 0,-65 4 0,0-1 0,0-1 0,-1-1 0,0-1 0,-1 0 0,30-22 0,29-16 0,-52 35 0,42-14 0,-43 19 0,-1-2 0,35-19 0,-25 8 0,0-1 0,-2-2 0,-1-1 0,-1-2 0,-1-1 0,26-33 0,-38 43 0,0 1 0,1 1 0,1 0 0,29-18 0,-24 18 0,-2-1 0,37-36 0,50-49 0,-72 69 0,-7 3 0,-1-1 0,-2-2 0,-1 0 0,41-71 0,-32 46 0,-3-2 0,-2-2 0,30-90 0,-43 100 0,-2 3 0,13-63 0,2-14 0,-17 79 0,7-48 0,-14 39 0,-3 1 0,-2-1 0,-7-62 0,5 110-136,0 1-1,-1 0 1,0 0-1,-1 0 1,1 0-1,-1 0 1,0 1-1,-1-1 0,-6-8 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53:33.45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3208 2536 24575,'-16'-2'0,"0"-1"0,1-1 0,-1 0 0,1-1 0,0-1 0,1 0 0,0-1 0,0-1 0,-13-9 0,-13-5 0,-25-17 0,1-3 0,-95-80 0,87 64 0,23 15 0,30 26 0,-37-27 0,36 29 0,0 0 0,-27-30 0,-23-18 0,-164-145 0,219 194 0,-104-93 0,-27-27 0,36 46 0,59 44 0,-2 2 0,-1 2 0,-64-35 0,64 40 0,1-3 0,-50-48 0,-34-26 0,74 62 0,-58-60 0,4 3 0,-168-151 0,249 229 0,-10-10 0,29 22 0,0 0 0,-27-20 0,-10-8 0,42 35 0,-1 1 0,1 0 0,-2 1 0,0 0 0,-21-9 0,18 10 0,0-2 0,1 0 0,-19-13 0,0-5 0,-43-37 0,58 47-1365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53:36.31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1801 0 24575,'-1800'0'-1365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53:39.94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1599 1215 24575,'-1'-2'0,"0"-1"0,0 0 0,1 1 0,-1-1 0,-1 1 0,1 0 0,0-1 0,-1 1 0,1 0 0,-1 0 0,0 0 0,1 0 0,-3-2 0,-33-30 0,26 24 0,-234-193 0,49 67 0,-53-37 0,76 51 0,-80-51 0,235 160 0,0 0 0,-26-26 0,-13-10 0,-40-31 0,56 45 0,-80-54 0,102 78-1365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5:29.8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1172 24575,'8'-7'0,"1"0"0,1 1 0,-1 0 0,1 1 0,0 0 0,19-7 0,9-4 0,139-62 0,-102 48 0,101-57 0,-123 59 0,69-27 0,-80 39 0,-1-2 0,-1-2 0,64-44 0,115-86 0,-18 14 0,-140 95 0,-37 25 0,1 0 0,30-29 0,-40 32 0,0 1 0,2 1 0,28-15 0,18-12 0,-20 6 0,-2-1 0,42-44 0,-70 66 11,-1 1 0,27-16-1,-11 7-1407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5:31.9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 0 24575,'-1'51'0,"0"-11"0,1 0 0,3 0 0,11 66 0,-7-69 0,3 66 0,0 1 0,-3-37-88,-3 131-1,-4-125-1099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5:33.5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27 24575,'1397'0'0,"-1363"-1"0,57-11 0,-56 6 0,54-2 0,91 9-1365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5:35.6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1160 0 24575,'-7'2'0,"0"0"0,1 0 0,0 0 0,-1 1 0,1 0 0,0 0 0,0 0 0,1 1 0,-1 0 0,1 0 0,-9 9 0,-8 4 0,-262 214 0,149-117 0,116-98 0,-39 32 0,-85 54 0,80-59 0,-103 93 0,33-25 0,78-67-1365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6:18.9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24575,'4'1'0,"1"1"0,-1 0 0,1-1 0,-1 1 0,0 1 0,0-1 0,0 1 0,0-1 0,0 1 0,0 0 0,4 5 0,11 8 0,555 312 0,-421-241 0,49 24 0,246 139 0,-444-247 0,325 186 0,-327-188 0,85 39 0,-2 3 0,122 85 0,-191-115-1365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5:37.2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24575,'6'1'0,"1"1"0,0-1 0,-1 1 0,1 1 0,-1-1 0,1 1 0,-1 0 0,6 4 0,11 5 0,306 122 0,-276-116 0,1-1 0,1-3 0,76 9 0,41 10 0,-98-16 0,-27-7 0,0 2 0,64 26 0,105 40 0,-28-11 0,-60-19-1365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5:40.3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24575,'0'3'0,"0"-1"0,1 0 0,0 1 0,0-1 0,-1 0 0,2 0 0,-1 0 0,0 1 0,0-1 0,0 0 0,1 0 0,-1-1 0,1 1 0,0 0 0,2 1 0,34 28 0,-24-20 0,66 47 0,-52-39 0,-1 1 0,38 37 0,6 1 0,-32-28 0,56 39 0,-70-53 0,0 1 0,-2 1 0,0 1 0,-1 1 0,33 39 0,4 12 0,82 76 0,-20-22 0,-90-95 0,46 37 0,13 11 0,105 99 0,45 44 0,254 226 0,-321-298 0,-145-126 0,1-2 0,46 27 0,69 53 0,-98-65 0,21 16 0,-23-17 0,53 32 0,58 25 0,1 0-259,-120-70-847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6:18.9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24575,'4'1'0,"1"1"0,-1 0 0,1-1 0,-1 1 0,0 1 0,0-1 0,0 1 0,0-1 0,0 1 0,0 0 0,4 5 0,11 8 0,555 312 0,-421-241 0,49 24 0,246 139 0,-444-247 0,325 186 0,-327-188 0,85 39 0,-2 3 0,122 85 0,-191-115-1365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6:20.4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1726 24575,'17'-11'0,"0"0"0,0-2 0,-1 0 0,-1 0 0,24-28 0,4-2 0,39-30 0,131-90 0,106-42 0,-249 162 0,-13 3 0,-2-3 0,86-85 0,-13 11 0,-97 90 0,-2-2 0,0 0 0,41-58 0,-49 61 0,2 1 0,1 1 0,46-35 0,-26 22 0,128-131 0,-128 123 0,-3 6 0,86-60 0,-47 40 0,-60 44-1365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6:21.9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611 1376 24575,'-1'-7'0,"-1"0"0,1-1 0,-1 1 0,-1 0 0,1 0 0,-6-10 0,-5-15 0,-36-101 0,-100-193 0,-25-61 0,71 133 0,75 198-682,-47-72-1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6:24.0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1176 0 24575,'-41'83'0,"17"-32"0,-2-1 0,-37 52 0,5-23 0,21-31 0,3 1 0,-32 60 0,-70 117 0,34-62 0,-74 120 0,108-178 0,65-101 0,-30 47 0,-1-1 0,-50 55 0,-32 40 126,41-47-1617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6:26.9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24575,'42'3'0,"1"2"0,-1 2 0,0 2 0,0 1 0,44 19 0,55 12 0,-117-35 0,242 64 0,-202-50 0,0 3 0,65 35 0,-88-39 0,47 14 0,12 5 0,-44-14 0,-16-8 0,43 25 0,-63-31 0,0 0 0,25 7 0,-30-12 0,-1 0 0,0 1 0,0 0 0,-1 1 0,1 1 0,19 15 0,1 3 0,2-1 0,59 31 0,-45-27 0,116 64-1365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5:50.2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24575,'348'145'0,"-157"-73"0,152 73 0,-236-105 0,-68-27 0,67 32 0,15 10 0,-72-34 0,69 40 0,-72-36 0,1-2 0,76 26 0,-67-28 0,-49-19 0,80 31 0,-2 3 0,147 85 0,-173-88 0,-43-25 0,0 1 0,-1 0 0,0 1 0,17 14 0,-21-15 1,1 0 0,1-1 0,-1-1 0,18 9 0,3 1-1371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5:51.6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1 645 24575,'1'-2'0,"0"0"0,0 0 0,1 0 0,-1 0 0,1 0 0,-1 0 0,1 0 0,0 0 0,0 1 0,0-1 0,0 1 0,0-1 0,0 1 0,0 0 0,4-1 0,11-10 0,0-7 0,0-1 0,-1 0 0,0-1 0,-2-1 0,14-28 0,-16 27 0,1 0 0,2 0 0,0 2 0,1 0 0,22-22 0,40-40 0,-60 61 0,1 1 0,0 1 0,2 1 0,36-26 0,-48 38 32,1-1-1,-2 0 1,15-14-1,23-21-1522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45:52.9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1 671 24575,'27'-3'0,"1"-1"0,-1-1 0,1-1 0,-2-2 0,1-1 0,48-23 0,-29 13 0,324-159 0,-42 18 0,-152 100 0,-129 47 0,0-2 0,-2-3 0,67-34 0,26-16 0,-106 48-1365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6F144-9A5A-4C19-9841-AA86F457125C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A7C9EB-9578-4429-9158-7934B296F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83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7C9EB-9578-4429-9158-7934B296FDD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359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7C9EB-9578-4429-9158-7934B296FDD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5065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7C9EB-9578-4429-9158-7934B296FDD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4200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7C9EB-9578-4429-9158-7934B296FDD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6487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7C9EB-9578-4429-9158-7934B296FDD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7391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7C9EB-9578-4429-9158-7934B296FDD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6096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7C9EB-9578-4429-9158-7934B296FDD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6398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7C9EB-9578-4429-9158-7934B296FDD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4670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7C9EB-9578-4429-9158-7934B296FDD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633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7C9EB-9578-4429-9158-7934B296FDD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5705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7C9EB-9578-4429-9158-7934B296FDD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367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7C9EB-9578-4429-9158-7934B296FDD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819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7C9EB-9578-4429-9158-7934B296FDD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476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7C9EB-9578-4429-9158-7934B296FDD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950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7C9EB-9578-4429-9158-7934B296FDD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53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7C9EB-9578-4429-9158-7934B296FDD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7408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7C9EB-9578-4429-9158-7934B296FDD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7449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7C9EB-9578-4429-9158-7934B296FDD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395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05052" y="219278"/>
            <a:ext cx="4123690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264684-B5DE-4471-999D-A89FE7167EDE}" type="datetime1">
              <a:rPr lang="en-US" smtClean="0"/>
              <a:t>1/18/2024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96B8D-F1C7-4698-A670-934D1C094377}" type="datetime1">
              <a:rPr lang="en-US" smtClean="0"/>
              <a:t>1/18/2024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741FD-8C9F-4A96-83C6-F6C37F5110EC}" type="datetime1">
              <a:rPr lang="en-US" smtClean="0"/>
              <a:t>1/18/2024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AA4857-787A-4808-B2E4-B31FE3774D3A}" type="datetime1">
              <a:rPr lang="en-US" smtClean="0"/>
              <a:t>1/18/2024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8F724-08DC-4554-8E21-4E36C1B4DF66}" type="datetime1">
              <a:rPr lang="en-US" smtClean="0"/>
              <a:t>1/18/2024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492240"/>
            <a:ext cx="12192000" cy="365760"/>
          </a:xfrm>
          <a:custGeom>
            <a:avLst/>
            <a:gdLst/>
            <a:ahLst/>
            <a:cxnLst/>
            <a:rect l="l" t="t" r="r" b="b"/>
            <a:pathLst>
              <a:path w="12192000" h="365759">
                <a:moveTo>
                  <a:pt x="12192000" y="0"/>
                </a:moveTo>
                <a:lnTo>
                  <a:pt x="0" y="0"/>
                </a:lnTo>
                <a:lnTo>
                  <a:pt x="0" y="365760"/>
                </a:lnTo>
                <a:lnTo>
                  <a:pt x="12192000" y="365760"/>
                </a:lnTo>
                <a:lnTo>
                  <a:pt x="12192000" y="0"/>
                </a:lnTo>
                <a:close/>
              </a:path>
            </a:pathLst>
          </a:custGeom>
          <a:solidFill>
            <a:srgbClr val="136136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492240"/>
            <a:ext cx="12192000" cy="365760"/>
          </a:xfrm>
          <a:custGeom>
            <a:avLst/>
            <a:gdLst/>
            <a:ahLst/>
            <a:cxnLst/>
            <a:rect l="l" t="t" r="r" b="b"/>
            <a:pathLst>
              <a:path w="12192000" h="365759">
                <a:moveTo>
                  <a:pt x="0" y="365760"/>
                </a:moveTo>
                <a:lnTo>
                  <a:pt x="12192000" y="365760"/>
                </a:lnTo>
                <a:lnTo>
                  <a:pt x="1219200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0"/>
            <a:ext cx="826135" cy="875030"/>
          </a:xfrm>
          <a:custGeom>
            <a:avLst/>
            <a:gdLst/>
            <a:ahLst/>
            <a:cxnLst/>
            <a:rect l="l" t="t" r="r" b="b"/>
            <a:pathLst>
              <a:path w="826135" h="875030">
                <a:moveTo>
                  <a:pt x="826008" y="0"/>
                </a:moveTo>
                <a:lnTo>
                  <a:pt x="0" y="0"/>
                </a:lnTo>
                <a:lnTo>
                  <a:pt x="0" y="874776"/>
                </a:lnTo>
                <a:lnTo>
                  <a:pt x="826008" y="0"/>
                </a:lnTo>
                <a:close/>
              </a:path>
            </a:pathLst>
          </a:custGeom>
          <a:solidFill>
            <a:srgbClr val="136136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0"/>
            <a:ext cx="826135" cy="875030"/>
          </a:xfrm>
          <a:custGeom>
            <a:avLst/>
            <a:gdLst/>
            <a:ahLst/>
            <a:cxnLst/>
            <a:rect l="l" t="t" r="r" b="b"/>
            <a:pathLst>
              <a:path w="826135" h="875030">
                <a:moveTo>
                  <a:pt x="0" y="0"/>
                </a:moveTo>
                <a:lnTo>
                  <a:pt x="826008" y="0"/>
                </a:lnTo>
                <a:lnTo>
                  <a:pt x="0" y="87477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05052" y="219278"/>
            <a:ext cx="4349115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89228" y="1373504"/>
            <a:ext cx="9636760" cy="1946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4CACC-E5C9-450A-9E1E-54F34D7E32FD}" type="datetime1">
              <a:rPr lang="en-US" smtClean="0"/>
              <a:t>1/18/2024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296400" y="653662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s://www.cs.montana.edu/pearsall/classes/spring2024/132/main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2.png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17.png"/><Relationship Id="rId26" Type="http://schemas.openxmlformats.org/officeDocument/2006/relationships/image" Target="../media/image21.png"/><Relationship Id="rId39" Type="http://schemas.openxmlformats.org/officeDocument/2006/relationships/customXml" Target="../ink/ink19.xml"/><Relationship Id="rId21" Type="http://schemas.openxmlformats.org/officeDocument/2006/relationships/customXml" Target="../ink/ink10.xml"/><Relationship Id="rId34" Type="http://schemas.openxmlformats.org/officeDocument/2006/relationships/image" Target="../media/image25.png"/><Relationship Id="rId42" Type="http://schemas.openxmlformats.org/officeDocument/2006/relationships/image" Target="../media/image29.png"/><Relationship Id="rId7" Type="http://schemas.openxmlformats.org/officeDocument/2006/relationships/customXml" Target="../ink/ink3.xml"/><Relationship Id="rId2" Type="http://schemas.openxmlformats.org/officeDocument/2006/relationships/image" Target="../media/image1.png"/><Relationship Id="rId16" Type="http://schemas.openxmlformats.org/officeDocument/2006/relationships/image" Target="../media/image16.png"/><Relationship Id="rId20" Type="http://schemas.openxmlformats.org/officeDocument/2006/relationships/image" Target="../media/image18.png"/><Relationship Id="rId29" Type="http://schemas.openxmlformats.org/officeDocument/2006/relationships/customXml" Target="../ink/ink14.xml"/><Relationship Id="rId41" Type="http://schemas.openxmlformats.org/officeDocument/2006/relationships/customXml" Target="../ink/ink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11" Type="http://schemas.openxmlformats.org/officeDocument/2006/relationships/customXml" Target="../ink/ink5.xml"/><Relationship Id="rId24" Type="http://schemas.openxmlformats.org/officeDocument/2006/relationships/image" Target="../media/image20.png"/><Relationship Id="rId32" Type="http://schemas.openxmlformats.org/officeDocument/2006/relationships/image" Target="../media/image24.png"/><Relationship Id="rId37" Type="http://schemas.openxmlformats.org/officeDocument/2006/relationships/customXml" Target="../ink/ink18.xml"/><Relationship Id="rId40" Type="http://schemas.openxmlformats.org/officeDocument/2006/relationships/image" Target="../media/image28.png"/><Relationship Id="rId5" Type="http://schemas.openxmlformats.org/officeDocument/2006/relationships/image" Target="../media/image10.png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22.png"/><Relationship Id="rId36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" Type="http://schemas.openxmlformats.org/officeDocument/2006/relationships/image" Target="../media/image5.svg"/><Relationship Id="rId9" Type="http://schemas.openxmlformats.org/officeDocument/2006/relationships/customXml" Target="../ink/ink4.xml"/><Relationship Id="rId14" Type="http://schemas.openxmlformats.org/officeDocument/2006/relationships/image" Target="../media/image15.png"/><Relationship Id="rId22" Type="http://schemas.openxmlformats.org/officeDocument/2006/relationships/image" Target="../media/image19.png"/><Relationship Id="rId27" Type="http://schemas.openxmlformats.org/officeDocument/2006/relationships/customXml" Target="../ink/ink13.xml"/><Relationship Id="rId30" Type="http://schemas.openxmlformats.org/officeDocument/2006/relationships/image" Target="../media/image23.png"/><Relationship Id="rId35" Type="http://schemas.openxmlformats.org/officeDocument/2006/relationships/customXml" Target="../ink/ink17.xml"/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12" Type="http://schemas.openxmlformats.org/officeDocument/2006/relationships/image" Target="../media/image14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4.xml"/><Relationship Id="rId18" Type="http://schemas.openxmlformats.org/officeDocument/2006/relationships/image" Target="../media/image34.png"/><Relationship Id="rId26" Type="http://schemas.openxmlformats.org/officeDocument/2006/relationships/image" Target="../media/image38.png"/><Relationship Id="rId39" Type="http://schemas.openxmlformats.org/officeDocument/2006/relationships/customXml" Target="../ink/ink37.xml"/><Relationship Id="rId21" Type="http://schemas.openxmlformats.org/officeDocument/2006/relationships/customXml" Target="../ink/ink28.xml"/><Relationship Id="rId34" Type="http://schemas.openxmlformats.org/officeDocument/2006/relationships/image" Target="../media/image42.png"/><Relationship Id="rId42" Type="http://schemas.openxmlformats.org/officeDocument/2006/relationships/image" Target="../media/image46.png"/><Relationship Id="rId47" Type="http://schemas.openxmlformats.org/officeDocument/2006/relationships/customXml" Target="../ink/ink40.xml"/><Relationship Id="rId7" Type="http://schemas.openxmlformats.org/officeDocument/2006/relationships/customXml" Target="../ink/ink21.xml"/><Relationship Id="rId2" Type="http://schemas.openxmlformats.org/officeDocument/2006/relationships/image" Target="../media/image1.png"/><Relationship Id="rId16" Type="http://schemas.openxmlformats.org/officeDocument/2006/relationships/image" Target="../media/image33.png"/><Relationship Id="rId29" Type="http://schemas.openxmlformats.org/officeDocument/2006/relationships/customXml" Target="../ink/ink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11" Type="http://schemas.openxmlformats.org/officeDocument/2006/relationships/customXml" Target="../ink/ink23.xml"/><Relationship Id="rId24" Type="http://schemas.openxmlformats.org/officeDocument/2006/relationships/image" Target="../media/image37.png"/><Relationship Id="rId32" Type="http://schemas.openxmlformats.org/officeDocument/2006/relationships/image" Target="../media/image41.png"/><Relationship Id="rId37" Type="http://schemas.openxmlformats.org/officeDocument/2006/relationships/customXml" Target="../ink/ink36.xml"/><Relationship Id="rId40" Type="http://schemas.openxmlformats.org/officeDocument/2006/relationships/image" Target="../media/image45.png"/><Relationship Id="rId45" Type="http://schemas.openxmlformats.org/officeDocument/2006/relationships/customXml" Target="../ink/ink39.xml"/><Relationship Id="rId5" Type="http://schemas.openxmlformats.org/officeDocument/2006/relationships/image" Target="../media/image10.png"/><Relationship Id="rId15" Type="http://schemas.openxmlformats.org/officeDocument/2006/relationships/customXml" Target="../ink/ink25.xml"/><Relationship Id="rId23" Type="http://schemas.openxmlformats.org/officeDocument/2006/relationships/customXml" Target="../ink/ink29.xml"/><Relationship Id="rId28" Type="http://schemas.openxmlformats.org/officeDocument/2006/relationships/image" Target="../media/image39.png"/><Relationship Id="rId36" Type="http://schemas.openxmlformats.org/officeDocument/2006/relationships/image" Target="../media/image43.png"/><Relationship Id="rId10" Type="http://schemas.openxmlformats.org/officeDocument/2006/relationships/image" Target="../media/image31.png"/><Relationship Id="rId19" Type="http://schemas.openxmlformats.org/officeDocument/2006/relationships/customXml" Target="../ink/ink27.xml"/><Relationship Id="rId31" Type="http://schemas.openxmlformats.org/officeDocument/2006/relationships/customXml" Target="../ink/ink33.xml"/><Relationship Id="rId44" Type="http://schemas.openxmlformats.org/officeDocument/2006/relationships/image" Target="../media/image47.png"/><Relationship Id="rId4" Type="http://schemas.openxmlformats.org/officeDocument/2006/relationships/image" Target="../media/image5.svg"/><Relationship Id="rId9" Type="http://schemas.openxmlformats.org/officeDocument/2006/relationships/customXml" Target="../ink/ink22.xml"/><Relationship Id="rId14" Type="http://schemas.openxmlformats.org/officeDocument/2006/relationships/image" Target="../media/image32.png"/><Relationship Id="rId22" Type="http://schemas.openxmlformats.org/officeDocument/2006/relationships/image" Target="../media/image36.png"/><Relationship Id="rId27" Type="http://schemas.openxmlformats.org/officeDocument/2006/relationships/customXml" Target="../ink/ink31.xml"/><Relationship Id="rId30" Type="http://schemas.openxmlformats.org/officeDocument/2006/relationships/image" Target="../media/image40.png"/><Relationship Id="rId35" Type="http://schemas.openxmlformats.org/officeDocument/2006/relationships/customXml" Target="../ink/ink35.xml"/><Relationship Id="rId43" Type="http://schemas.openxmlformats.org/officeDocument/2006/relationships/image" Target="../media/image12.jpeg"/><Relationship Id="rId48" Type="http://schemas.openxmlformats.org/officeDocument/2006/relationships/image" Target="../media/image50.png"/><Relationship Id="rId8" Type="http://schemas.openxmlformats.org/officeDocument/2006/relationships/image" Target="../media/image30.png"/><Relationship Id="rId3" Type="http://schemas.openxmlformats.org/officeDocument/2006/relationships/image" Target="../media/image4.png"/><Relationship Id="rId12" Type="http://schemas.openxmlformats.org/officeDocument/2006/relationships/image" Target="../media/image14.png"/><Relationship Id="rId17" Type="http://schemas.openxmlformats.org/officeDocument/2006/relationships/customXml" Target="../ink/ink26.xml"/><Relationship Id="rId25" Type="http://schemas.openxmlformats.org/officeDocument/2006/relationships/customXml" Target="../ink/ink30.xml"/><Relationship Id="rId33" Type="http://schemas.openxmlformats.org/officeDocument/2006/relationships/customXml" Target="../ink/ink34.xml"/><Relationship Id="rId38" Type="http://schemas.openxmlformats.org/officeDocument/2006/relationships/image" Target="../media/image44.png"/><Relationship Id="rId46" Type="http://schemas.openxmlformats.org/officeDocument/2006/relationships/image" Target="../media/image49.png"/><Relationship Id="rId20" Type="http://schemas.openxmlformats.org/officeDocument/2006/relationships/image" Target="../media/image35.png"/><Relationship Id="rId41" Type="http://schemas.openxmlformats.org/officeDocument/2006/relationships/customXml" Target="../ink/ink38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4.xml"/><Relationship Id="rId18" Type="http://schemas.openxmlformats.org/officeDocument/2006/relationships/image" Target="../media/image34.png"/><Relationship Id="rId26" Type="http://schemas.openxmlformats.org/officeDocument/2006/relationships/image" Target="../media/image38.png"/><Relationship Id="rId39" Type="http://schemas.openxmlformats.org/officeDocument/2006/relationships/customXml" Target="../ink/ink57.xml"/><Relationship Id="rId21" Type="http://schemas.openxmlformats.org/officeDocument/2006/relationships/customXml" Target="../ink/ink48.xml"/><Relationship Id="rId34" Type="http://schemas.openxmlformats.org/officeDocument/2006/relationships/image" Target="../media/image42.png"/><Relationship Id="rId42" Type="http://schemas.openxmlformats.org/officeDocument/2006/relationships/image" Target="../media/image46.png"/><Relationship Id="rId47" Type="http://schemas.openxmlformats.org/officeDocument/2006/relationships/customXml" Target="../ink/ink60.xml"/><Relationship Id="rId7" Type="http://schemas.openxmlformats.org/officeDocument/2006/relationships/customXml" Target="../ink/ink41.xml"/><Relationship Id="rId2" Type="http://schemas.openxmlformats.org/officeDocument/2006/relationships/image" Target="../media/image1.png"/><Relationship Id="rId16" Type="http://schemas.openxmlformats.org/officeDocument/2006/relationships/image" Target="../media/image33.png"/><Relationship Id="rId29" Type="http://schemas.openxmlformats.org/officeDocument/2006/relationships/customXml" Target="../ink/ink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11" Type="http://schemas.openxmlformats.org/officeDocument/2006/relationships/customXml" Target="../ink/ink43.xml"/><Relationship Id="rId24" Type="http://schemas.openxmlformats.org/officeDocument/2006/relationships/image" Target="../media/image37.png"/><Relationship Id="rId32" Type="http://schemas.openxmlformats.org/officeDocument/2006/relationships/image" Target="../media/image41.png"/><Relationship Id="rId37" Type="http://schemas.openxmlformats.org/officeDocument/2006/relationships/customXml" Target="../ink/ink56.xml"/><Relationship Id="rId40" Type="http://schemas.openxmlformats.org/officeDocument/2006/relationships/image" Target="../media/image45.png"/><Relationship Id="rId45" Type="http://schemas.openxmlformats.org/officeDocument/2006/relationships/customXml" Target="../ink/ink59.xml"/><Relationship Id="rId5" Type="http://schemas.openxmlformats.org/officeDocument/2006/relationships/image" Target="../media/image10.png"/><Relationship Id="rId15" Type="http://schemas.openxmlformats.org/officeDocument/2006/relationships/customXml" Target="../ink/ink45.xml"/><Relationship Id="rId23" Type="http://schemas.openxmlformats.org/officeDocument/2006/relationships/customXml" Target="../ink/ink49.xml"/><Relationship Id="rId28" Type="http://schemas.openxmlformats.org/officeDocument/2006/relationships/image" Target="../media/image39.png"/><Relationship Id="rId36" Type="http://schemas.openxmlformats.org/officeDocument/2006/relationships/image" Target="../media/image43.png"/><Relationship Id="rId10" Type="http://schemas.openxmlformats.org/officeDocument/2006/relationships/image" Target="../media/image31.png"/><Relationship Id="rId19" Type="http://schemas.openxmlformats.org/officeDocument/2006/relationships/customXml" Target="../ink/ink47.xml"/><Relationship Id="rId31" Type="http://schemas.openxmlformats.org/officeDocument/2006/relationships/customXml" Target="../ink/ink53.xml"/><Relationship Id="rId44" Type="http://schemas.openxmlformats.org/officeDocument/2006/relationships/image" Target="../media/image47.png"/><Relationship Id="rId4" Type="http://schemas.openxmlformats.org/officeDocument/2006/relationships/image" Target="../media/image5.svg"/><Relationship Id="rId9" Type="http://schemas.openxmlformats.org/officeDocument/2006/relationships/customXml" Target="../ink/ink42.xml"/><Relationship Id="rId14" Type="http://schemas.openxmlformats.org/officeDocument/2006/relationships/image" Target="../media/image32.png"/><Relationship Id="rId22" Type="http://schemas.openxmlformats.org/officeDocument/2006/relationships/image" Target="../media/image36.png"/><Relationship Id="rId27" Type="http://schemas.openxmlformats.org/officeDocument/2006/relationships/customXml" Target="../ink/ink51.xml"/><Relationship Id="rId30" Type="http://schemas.openxmlformats.org/officeDocument/2006/relationships/image" Target="../media/image40.png"/><Relationship Id="rId35" Type="http://schemas.openxmlformats.org/officeDocument/2006/relationships/customXml" Target="../ink/ink55.xml"/><Relationship Id="rId43" Type="http://schemas.openxmlformats.org/officeDocument/2006/relationships/image" Target="../media/image12.jpeg"/><Relationship Id="rId48" Type="http://schemas.openxmlformats.org/officeDocument/2006/relationships/image" Target="../media/image52.png"/><Relationship Id="rId8" Type="http://schemas.openxmlformats.org/officeDocument/2006/relationships/image" Target="../media/image30.png"/><Relationship Id="rId3" Type="http://schemas.openxmlformats.org/officeDocument/2006/relationships/image" Target="../media/image4.png"/><Relationship Id="rId12" Type="http://schemas.openxmlformats.org/officeDocument/2006/relationships/image" Target="../media/image14.png"/><Relationship Id="rId17" Type="http://schemas.openxmlformats.org/officeDocument/2006/relationships/customXml" Target="../ink/ink46.xml"/><Relationship Id="rId25" Type="http://schemas.openxmlformats.org/officeDocument/2006/relationships/customXml" Target="../ink/ink50.xml"/><Relationship Id="rId33" Type="http://schemas.openxmlformats.org/officeDocument/2006/relationships/customXml" Target="../ink/ink54.xml"/><Relationship Id="rId38" Type="http://schemas.openxmlformats.org/officeDocument/2006/relationships/image" Target="../media/image44.png"/><Relationship Id="rId46" Type="http://schemas.openxmlformats.org/officeDocument/2006/relationships/image" Target="../media/image51.png"/><Relationship Id="rId20" Type="http://schemas.openxmlformats.org/officeDocument/2006/relationships/image" Target="../media/image35.png"/><Relationship Id="rId41" Type="http://schemas.openxmlformats.org/officeDocument/2006/relationships/customXml" Target="../ink/ink58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4.xml"/><Relationship Id="rId18" Type="http://schemas.openxmlformats.org/officeDocument/2006/relationships/image" Target="../media/image34.png"/><Relationship Id="rId26" Type="http://schemas.openxmlformats.org/officeDocument/2006/relationships/image" Target="../media/image38.png"/><Relationship Id="rId39" Type="http://schemas.openxmlformats.org/officeDocument/2006/relationships/customXml" Target="../ink/ink77.xml"/><Relationship Id="rId21" Type="http://schemas.openxmlformats.org/officeDocument/2006/relationships/customXml" Target="../ink/ink68.xml"/><Relationship Id="rId34" Type="http://schemas.openxmlformats.org/officeDocument/2006/relationships/image" Target="../media/image42.png"/><Relationship Id="rId42" Type="http://schemas.openxmlformats.org/officeDocument/2006/relationships/image" Target="../media/image46.png"/><Relationship Id="rId47" Type="http://schemas.openxmlformats.org/officeDocument/2006/relationships/customXml" Target="../ink/ink80.xml"/><Relationship Id="rId50" Type="http://schemas.openxmlformats.org/officeDocument/2006/relationships/image" Target="../media/image53.png"/><Relationship Id="rId55" Type="http://schemas.openxmlformats.org/officeDocument/2006/relationships/customXml" Target="../ink/ink84.xml"/><Relationship Id="rId7" Type="http://schemas.openxmlformats.org/officeDocument/2006/relationships/customXml" Target="../ink/ink61.xml"/><Relationship Id="rId2" Type="http://schemas.openxmlformats.org/officeDocument/2006/relationships/image" Target="../media/image1.png"/><Relationship Id="rId16" Type="http://schemas.openxmlformats.org/officeDocument/2006/relationships/image" Target="../media/image33.png"/><Relationship Id="rId29" Type="http://schemas.openxmlformats.org/officeDocument/2006/relationships/customXml" Target="../ink/ink72.xml"/><Relationship Id="rId11" Type="http://schemas.openxmlformats.org/officeDocument/2006/relationships/customXml" Target="../ink/ink63.xml"/><Relationship Id="rId24" Type="http://schemas.openxmlformats.org/officeDocument/2006/relationships/image" Target="../media/image37.png"/><Relationship Id="rId32" Type="http://schemas.openxmlformats.org/officeDocument/2006/relationships/image" Target="../media/image41.png"/><Relationship Id="rId37" Type="http://schemas.openxmlformats.org/officeDocument/2006/relationships/customXml" Target="../ink/ink76.xml"/><Relationship Id="rId40" Type="http://schemas.openxmlformats.org/officeDocument/2006/relationships/image" Target="../media/image45.png"/><Relationship Id="rId45" Type="http://schemas.openxmlformats.org/officeDocument/2006/relationships/customXml" Target="../ink/ink79.xml"/><Relationship Id="rId53" Type="http://schemas.openxmlformats.org/officeDocument/2006/relationships/customXml" Target="../ink/ink83.xml"/><Relationship Id="rId58" Type="http://schemas.openxmlformats.org/officeDocument/2006/relationships/image" Target="../media/image57.png"/><Relationship Id="rId5" Type="http://schemas.openxmlformats.org/officeDocument/2006/relationships/image" Target="../media/image10.png"/><Relationship Id="rId19" Type="http://schemas.openxmlformats.org/officeDocument/2006/relationships/customXml" Target="../ink/ink67.xml"/><Relationship Id="rId4" Type="http://schemas.openxmlformats.org/officeDocument/2006/relationships/image" Target="../media/image5.svg"/><Relationship Id="rId9" Type="http://schemas.openxmlformats.org/officeDocument/2006/relationships/customXml" Target="../ink/ink62.xml"/><Relationship Id="rId14" Type="http://schemas.openxmlformats.org/officeDocument/2006/relationships/image" Target="../media/image32.png"/><Relationship Id="rId22" Type="http://schemas.openxmlformats.org/officeDocument/2006/relationships/image" Target="../media/image36.png"/><Relationship Id="rId27" Type="http://schemas.openxmlformats.org/officeDocument/2006/relationships/customXml" Target="../ink/ink71.xml"/><Relationship Id="rId30" Type="http://schemas.openxmlformats.org/officeDocument/2006/relationships/image" Target="../media/image40.png"/><Relationship Id="rId35" Type="http://schemas.openxmlformats.org/officeDocument/2006/relationships/customXml" Target="../ink/ink75.xml"/><Relationship Id="rId43" Type="http://schemas.openxmlformats.org/officeDocument/2006/relationships/image" Target="../media/image12.jpeg"/><Relationship Id="rId48" Type="http://schemas.openxmlformats.org/officeDocument/2006/relationships/image" Target="../media/image52.png"/><Relationship Id="rId56" Type="http://schemas.openxmlformats.org/officeDocument/2006/relationships/image" Target="../media/image56.png"/><Relationship Id="rId8" Type="http://schemas.openxmlformats.org/officeDocument/2006/relationships/image" Target="../media/image30.png"/><Relationship Id="rId51" Type="http://schemas.openxmlformats.org/officeDocument/2006/relationships/customXml" Target="../ink/ink82.xml"/><Relationship Id="rId3" Type="http://schemas.openxmlformats.org/officeDocument/2006/relationships/image" Target="../media/image4.png"/><Relationship Id="rId12" Type="http://schemas.openxmlformats.org/officeDocument/2006/relationships/image" Target="../media/image14.png"/><Relationship Id="rId17" Type="http://schemas.openxmlformats.org/officeDocument/2006/relationships/customXml" Target="../ink/ink66.xml"/><Relationship Id="rId25" Type="http://schemas.openxmlformats.org/officeDocument/2006/relationships/customXml" Target="../ink/ink70.xml"/><Relationship Id="rId33" Type="http://schemas.openxmlformats.org/officeDocument/2006/relationships/customXml" Target="../ink/ink74.xml"/><Relationship Id="rId38" Type="http://schemas.openxmlformats.org/officeDocument/2006/relationships/image" Target="../media/image44.png"/><Relationship Id="rId46" Type="http://schemas.openxmlformats.org/officeDocument/2006/relationships/image" Target="../media/image51.png"/><Relationship Id="rId20" Type="http://schemas.openxmlformats.org/officeDocument/2006/relationships/image" Target="../media/image35.png"/><Relationship Id="rId41" Type="http://schemas.openxmlformats.org/officeDocument/2006/relationships/customXml" Target="../ink/ink78.xml"/><Relationship Id="rId5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15" Type="http://schemas.openxmlformats.org/officeDocument/2006/relationships/customXml" Target="../ink/ink65.xml"/><Relationship Id="rId23" Type="http://schemas.openxmlformats.org/officeDocument/2006/relationships/customXml" Target="../ink/ink69.xml"/><Relationship Id="rId28" Type="http://schemas.openxmlformats.org/officeDocument/2006/relationships/image" Target="../media/image39.png"/><Relationship Id="rId36" Type="http://schemas.openxmlformats.org/officeDocument/2006/relationships/image" Target="../media/image43.png"/><Relationship Id="rId49" Type="http://schemas.openxmlformats.org/officeDocument/2006/relationships/customXml" Target="../ink/ink81.xml"/><Relationship Id="rId57" Type="http://schemas.openxmlformats.org/officeDocument/2006/relationships/customXml" Target="../ink/ink85.xml"/><Relationship Id="rId10" Type="http://schemas.openxmlformats.org/officeDocument/2006/relationships/image" Target="../media/image31.png"/><Relationship Id="rId31" Type="http://schemas.openxmlformats.org/officeDocument/2006/relationships/customXml" Target="../ink/ink73.xml"/><Relationship Id="rId44" Type="http://schemas.openxmlformats.org/officeDocument/2006/relationships/image" Target="../media/image47.png"/><Relationship Id="rId52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9.xml"/><Relationship Id="rId18" Type="http://schemas.openxmlformats.org/officeDocument/2006/relationships/image" Target="../media/image34.png"/><Relationship Id="rId26" Type="http://schemas.openxmlformats.org/officeDocument/2006/relationships/image" Target="../media/image38.png"/><Relationship Id="rId39" Type="http://schemas.openxmlformats.org/officeDocument/2006/relationships/customXml" Target="../ink/ink102.xml"/><Relationship Id="rId21" Type="http://schemas.openxmlformats.org/officeDocument/2006/relationships/customXml" Target="../ink/ink93.xml"/><Relationship Id="rId34" Type="http://schemas.openxmlformats.org/officeDocument/2006/relationships/image" Target="../media/image42.png"/><Relationship Id="rId42" Type="http://schemas.openxmlformats.org/officeDocument/2006/relationships/image" Target="../media/image46.png"/><Relationship Id="rId47" Type="http://schemas.openxmlformats.org/officeDocument/2006/relationships/customXml" Target="../ink/ink105.xml"/><Relationship Id="rId50" Type="http://schemas.openxmlformats.org/officeDocument/2006/relationships/image" Target="../media/image58.png"/><Relationship Id="rId55" Type="http://schemas.openxmlformats.org/officeDocument/2006/relationships/customXml" Target="../ink/ink109.xml"/><Relationship Id="rId7" Type="http://schemas.openxmlformats.org/officeDocument/2006/relationships/customXml" Target="../ink/ink86.xml"/><Relationship Id="rId2" Type="http://schemas.openxmlformats.org/officeDocument/2006/relationships/image" Target="../media/image1.png"/><Relationship Id="rId16" Type="http://schemas.openxmlformats.org/officeDocument/2006/relationships/image" Target="../media/image33.png"/><Relationship Id="rId29" Type="http://schemas.openxmlformats.org/officeDocument/2006/relationships/customXml" Target="../ink/ink97.xml"/><Relationship Id="rId11" Type="http://schemas.openxmlformats.org/officeDocument/2006/relationships/customXml" Target="../ink/ink88.xml"/><Relationship Id="rId24" Type="http://schemas.openxmlformats.org/officeDocument/2006/relationships/image" Target="../media/image37.png"/><Relationship Id="rId32" Type="http://schemas.openxmlformats.org/officeDocument/2006/relationships/image" Target="../media/image41.png"/><Relationship Id="rId37" Type="http://schemas.openxmlformats.org/officeDocument/2006/relationships/customXml" Target="../ink/ink101.xml"/><Relationship Id="rId40" Type="http://schemas.openxmlformats.org/officeDocument/2006/relationships/image" Target="../media/image45.png"/><Relationship Id="rId45" Type="http://schemas.openxmlformats.org/officeDocument/2006/relationships/customXml" Target="../ink/ink104.xml"/><Relationship Id="rId53" Type="http://schemas.openxmlformats.org/officeDocument/2006/relationships/customXml" Target="../ink/ink108.xml"/><Relationship Id="rId58" Type="http://schemas.openxmlformats.org/officeDocument/2006/relationships/image" Target="../media/image62.png"/><Relationship Id="rId5" Type="http://schemas.openxmlformats.org/officeDocument/2006/relationships/image" Target="../media/image10.png"/><Relationship Id="rId19" Type="http://schemas.openxmlformats.org/officeDocument/2006/relationships/customXml" Target="../ink/ink92.xml"/><Relationship Id="rId4" Type="http://schemas.openxmlformats.org/officeDocument/2006/relationships/image" Target="../media/image5.svg"/><Relationship Id="rId9" Type="http://schemas.openxmlformats.org/officeDocument/2006/relationships/customXml" Target="../ink/ink87.xml"/><Relationship Id="rId14" Type="http://schemas.openxmlformats.org/officeDocument/2006/relationships/image" Target="../media/image32.png"/><Relationship Id="rId22" Type="http://schemas.openxmlformats.org/officeDocument/2006/relationships/image" Target="../media/image36.png"/><Relationship Id="rId27" Type="http://schemas.openxmlformats.org/officeDocument/2006/relationships/customXml" Target="../ink/ink96.xml"/><Relationship Id="rId30" Type="http://schemas.openxmlformats.org/officeDocument/2006/relationships/image" Target="../media/image40.png"/><Relationship Id="rId35" Type="http://schemas.openxmlformats.org/officeDocument/2006/relationships/customXml" Target="../ink/ink100.xml"/><Relationship Id="rId43" Type="http://schemas.openxmlformats.org/officeDocument/2006/relationships/image" Target="../media/image12.jpeg"/><Relationship Id="rId48" Type="http://schemas.openxmlformats.org/officeDocument/2006/relationships/image" Target="../media/image52.png"/><Relationship Id="rId56" Type="http://schemas.openxmlformats.org/officeDocument/2006/relationships/image" Target="../media/image61.png"/><Relationship Id="rId8" Type="http://schemas.openxmlformats.org/officeDocument/2006/relationships/image" Target="../media/image30.png"/><Relationship Id="rId51" Type="http://schemas.openxmlformats.org/officeDocument/2006/relationships/customXml" Target="../ink/ink107.xml"/><Relationship Id="rId3" Type="http://schemas.openxmlformats.org/officeDocument/2006/relationships/image" Target="../media/image4.png"/><Relationship Id="rId12" Type="http://schemas.openxmlformats.org/officeDocument/2006/relationships/image" Target="../media/image14.png"/><Relationship Id="rId17" Type="http://schemas.openxmlformats.org/officeDocument/2006/relationships/customXml" Target="../ink/ink91.xml"/><Relationship Id="rId25" Type="http://schemas.openxmlformats.org/officeDocument/2006/relationships/customXml" Target="../ink/ink95.xml"/><Relationship Id="rId33" Type="http://schemas.openxmlformats.org/officeDocument/2006/relationships/customXml" Target="../ink/ink99.xml"/><Relationship Id="rId38" Type="http://schemas.openxmlformats.org/officeDocument/2006/relationships/image" Target="../media/image44.png"/><Relationship Id="rId46" Type="http://schemas.openxmlformats.org/officeDocument/2006/relationships/image" Target="../media/image51.png"/><Relationship Id="rId20" Type="http://schemas.openxmlformats.org/officeDocument/2006/relationships/image" Target="../media/image35.png"/><Relationship Id="rId41" Type="http://schemas.openxmlformats.org/officeDocument/2006/relationships/customXml" Target="../ink/ink103.xml"/><Relationship Id="rId54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15" Type="http://schemas.openxmlformats.org/officeDocument/2006/relationships/customXml" Target="../ink/ink90.xml"/><Relationship Id="rId23" Type="http://schemas.openxmlformats.org/officeDocument/2006/relationships/customXml" Target="../ink/ink94.xml"/><Relationship Id="rId28" Type="http://schemas.openxmlformats.org/officeDocument/2006/relationships/image" Target="../media/image39.png"/><Relationship Id="rId36" Type="http://schemas.openxmlformats.org/officeDocument/2006/relationships/image" Target="../media/image43.png"/><Relationship Id="rId49" Type="http://schemas.openxmlformats.org/officeDocument/2006/relationships/customXml" Target="../ink/ink106.xml"/><Relationship Id="rId57" Type="http://schemas.openxmlformats.org/officeDocument/2006/relationships/customXml" Target="../ink/ink110.xml"/><Relationship Id="rId10" Type="http://schemas.openxmlformats.org/officeDocument/2006/relationships/image" Target="../media/image31.png"/><Relationship Id="rId31" Type="http://schemas.openxmlformats.org/officeDocument/2006/relationships/customXml" Target="../ink/ink98.xml"/><Relationship Id="rId44" Type="http://schemas.openxmlformats.org/officeDocument/2006/relationships/image" Target="../media/image47.png"/><Relationship Id="rId52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14.xml"/><Relationship Id="rId18" Type="http://schemas.openxmlformats.org/officeDocument/2006/relationships/image" Target="../media/image34.png"/><Relationship Id="rId26" Type="http://schemas.openxmlformats.org/officeDocument/2006/relationships/image" Target="../media/image38.png"/><Relationship Id="rId39" Type="http://schemas.openxmlformats.org/officeDocument/2006/relationships/customXml" Target="../ink/ink127.xml"/><Relationship Id="rId21" Type="http://schemas.openxmlformats.org/officeDocument/2006/relationships/customXml" Target="../ink/ink118.xml"/><Relationship Id="rId34" Type="http://schemas.openxmlformats.org/officeDocument/2006/relationships/image" Target="../media/image42.png"/><Relationship Id="rId42" Type="http://schemas.openxmlformats.org/officeDocument/2006/relationships/image" Target="../media/image46.png"/><Relationship Id="rId47" Type="http://schemas.openxmlformats.org/officeDocument/2006/relationships/customXml" Target="../ink/ink130.xml"/><Relationship Id="rId50" Type="http://schemas.openxmlformats.org/officeDocument/2006/relationships/image" Target="../media/image63.png"/><Relationship Id="rId55" Type="http://schemas.openxmlformats.org/officeDocument/2006/relationships/customXml" Target="../ink/ink134.xml"/><Relationship Id="rId7" Type="http://schemas.openxmlformats.org/officeDocument/2006/relationships/customXml" Target="../ink/ink111.xml"/><Relationship Id="rId2" Type="http://schemas.openxmlformats.org/officeDocument/2006/relationships/image" Target="../media/image1.png"/><Relationship Id="rId16" Type="http://schemas.openxmlformats.org/officeDocument/2006/relationships/image" Target="../media/image33.png"/><Relationship Id="rId29" Type="http://schemas.openxmlformats.org/officeDocument/2006/relationships/customXml" Target="../ink/ink122.xml"/><Relationship Id="rId11" Type="http://schemas.openxmlformats.org/officeDocument/2006/relationships/customXml" Target="../ink/ink113.xml"/><Relationship Id="rId24" Type="http://schemas.openxmlformats.org/officeDocument/2006/relationships/image" Target="../media/image37.png"/><Relationship Id="rId32" Type="http://schemas.openxmlformats.org/officeDocument/2006/relationships/image" Target="../media/image41.png"/><Relationship Id="rId37" Type="http://schemas.openxmlformats.org/officeDocument/2006/relationships/customXml" Target="../ink/ink126.xml"/><Relationship Id="rId40" Type="http://schemas.openxmlformats.org/officeDocument/2006/relationships/image" Target="../media/image45.png"/><Relationship Id="rId45" Type="http://schemas.openxmlformats.org/officeDocument/2006/relationships/customXml" Target="../ink/ink129.xml"/><Relationship Id="rId53" Type="http://schemas.openxmlformats.org/officeDocument/2006/relationships/customXml" Target="../ink/ink133.xml"/><Relationship Id="rId58" Type="http://schemas.openxmlformats.org/officeDocument/2006/relationships/image" Target="../media/image67.png"/><Relationship Id="rId5" Type="http://schemas.openxmlformats.org/officeDocument/2006/relationships/image" Target="../media/image10.png"/><Relationship Id="rId19" Type="http://schemas.openxmlformats.org/officeDocument/2006/relationships/customXml" Target="../ink/ink117.xml"/><Relationship Id="rId4" Type="http://schemas.openxmlformats.org/officeDocument/2006/relationships/image" Target="../media/image5.svg"/><Relationship Id="rId9" Type="http://schemas.openxmlformats.org/officeDocument/2006/relationships/customXml" Target="../ink/ink112.xml"/><Relationship Id="rId14" Type="http://schemas.openxmlformats.org/officeDocument/2006/relationships/image" Target="../media/image32.png"/><Relationship Id="rId22" Type="http://schemas.openxmlformats.org/officeDocument/2006/relationships/image" Target="../media/image36.png"/><Relationship Id="rId27" Type="http://schemas.openxmlformats.org/officeDocument/2006/relationships/customXml" Target="../ink/ink121.xml"/><Relationship Id="rId30" Type="http://schemas.openxmlformats.org/officeDocument/2006/relationships/image" Target="../media/image40.png"/><Relationship Id="rId35" Type="http://schemas.openxmlformats.org/officeDocument/2006/relationships/customXml" Target="../ink/ink125.xml"/><Relationship Id="rId43" Type="http://schemas.openxmlformats.org/officeDocument/2006/relationships/image" Target="../media/image12.jpeg"/><Relationship Id="rId48" Type="http://schemas.openxmlformats.org/officeDocument/2006/relationships/image" Target="../media/image52.png"/><Relationship Id="rId56" Type="http://schemas.openxmlformats.org/officeDocument/2006/relationships/image" Target="../media/image66.png"/><Relationship Id="rId8" Type="http://schemas.openxmlformats.org/officeDocument/2006/relationships/image" Target="../media/image30.png"/><Relationship Id="rId51" Type="http://schemas.openxmlformats.org/officeDocument/2006/relationships/customXml" Target="../ink/ink132.xml"/><Relationship Id="rId3" Type="http://schemas.openxmlformats.org/officeDocument/2006/relationships/image" Target="../media/image4.png"/><Relationship Id="rId12" Type="http://schemas.openxmlformats.org/officeDocument/2006/relationships/image" Target="../media/image14.png"/><Relationship Id="rId17" Type="http://schemas.openxmlformats.org/officeDocument/2006/relationships/customXml" Target="../ink/ink116.xml"/><Relationship Id="rId25" Type="http://schemas.openxmlformats.org/officeDocument/2006/relationships/customXml" Target="../ink/ink120.xml"/><Relationship Id="rId33" Type="http://schemas.openxmlformats.org/officeDocument/2006/relationships/customXml" Target="../ink/ink124.xml"/><Relationship Id="rId38" Type="http://schemas.openxmlformats.org/officeDocument/2006/relationships/image" Target="../media/image44.png"/><Relationship Id="rId46" Type="http://schemas.openxmlformats.org/officeDocument/2006/relationships/image" Target="../media/image51.png"/><Relationship Id="rId59" Type="http://schemas.openxmlformats.org/officeDocument/2006/relationships/customXml" Target="../ink/ink136.xml"/><Relationship Id="rId20" Type="http://schemas.openxmlformats.org/officeDocument/2006/relationships/image" Target="../media/image35.png"/><Relationship Id="rId41" Type="http://schemas.openxmlformats.org/officeDocument/2006/relationships/customXml" Target="../ink/ink128.xml"/><Relationship Id="rId54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15" Type="http://schemas.openxmlformats.org/officeDocument/2006/relationships/customXml" Target="../ink/ink115.xml"/><Relationship Id="rId23" Type="http://schemas.openxmlformats.org/officeDocument/2006/relationships/customXml" Target="../ink/ink119.xml"/><Relationship Id="rId28" Type="http://schemas.openxmlformats.org/officeDocument/2006/relationships/image" Target="../media/image39.png"/><Relationship Id="rId36" Type="http://schemas.openxmlformats.org/officeDocument/2006/relationships/image" Target="../media/image43.png"/><Relationship Id="rId49" Type="http://schemas.openxmlformats.org/officeDocument/2006/relationships/customXml" Target="../ink/ink131.xml"/><Relationship Id="rId57" Type="http://schemas.openxmlformats.org/officeDocument/2006/relationships/customXml" Target="../ink/ink135.xml"/><Relationship Id="rId10" Type="http://schemas.openxmlformats.org/officeDocument/2006/relationships/image" Target="../media/image31.png"/><Relationship Id="rId31" Type="http://schemas.openxmlformats.org/officeDocument/2006/relationships/customXml" Target="../ink/ink123.xml"/><Relationship Id="rId44" Type="http://schemas.openxmlformats.org/officeDocument/2006/relationships/image" Target="../media/image47.png"/><Relationship Id="rId52" Type="http://schemas.openxmlformats.org/officeDocument/2006/relationships/image" Target="../media/image64.png"/><Relationship Id="rId60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42.xml"/><Relationship Id="rId18" Type="http://schemas.openxmlformats.org/officeDocument/2006/relationships/image" Target="../media/image36.png"/><Relationship Id="rId26" Type="http://schemas.openxmlformats.org/officeDocument/2006/relationships/image" Target="../media/image40.png"/><Relationship Id="rId39" Type="http://schemas.openxmlformats.org/officeDocument/2006/relationships/customXml" Target="../ink/ink155.xml"/><Relationship Id="rId21" Type="http://schemas.openxmlformats.org/officeDocument/2006/relationships/customXml" Target="../ink/ink146.xml"/><Relationship Id="rId34" Type="http://schemas.openxmlformats.org/officeDocument/2006/relationships/image" Target="../media/image44.png"/><Relationship Id="rId42" Type="http://schemas.openxmlformats.org/officeDocument/2006/relationships/image" Target="../media/image52.png"/><Relationship Id="rId7" Type="http://schemas.openxmlformats.org/officeDocument/2006/relationships/customXml" Target="../ink/ink139.xml"/><Relationship Id="rId2" Type="http://schemas.openxmlformats.org/officeDocument/2006/relationships/image" Target="../media/image1.png"/><Relationship Id="rId16" Type="http://schemas.openxmlformats.org/officeDocument/2006/relationships/image" Target="../media/image35.png"/><Relationship Id="rId20" Type="http://schemas.openxmlformats.org/officeDocument/2006/relationships/image" Target="../media/image37.png"/><Relationship Id="rId29" Type="http://schemas.openxmlformats.org/officeDocument/2006/relationships/customXml" Target="../ink/ink150.xml"/><Relationship Id="rId41" Type="http://schemas.openxmlformats.org/officeDocument/2006/relationships/customXml" Target="../ink/ink1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customXml" Target="../ink/ink141.xml"/><Relationship Id="rId24" Type="http://schemas.openxmlformats.org/officeDocument/2006/relationships/image" Target="../media/image39.png"/><Relationship Id="rId32" Type="http://schemas.openxmlformats.org/officeDocument/2006/relationships/image" Target="../media/image43.png"/><Relationship Id="rId37" Type="http://schemas.openxmlformats.org/officeDocument/2006/relationships/customXml" Target="../ink/ink154.xml"/><Relationship Id="rId40" Type="http://schemas.openxmlformats.org/officeDocument/2006/relationships/image" Target="../media/image51.png"/><Relationship Id="rId5" Type="http://schemas.openxmlformats.org/officeDocument/2006/relationships/customXml" Target="../ink/ink138.xml"/><Relationship Id="rId15" Type="http://schemas.openxmlformats.org/officeDocument/2006/relationships/customXml" Target="../ink/ink143.xml"/><Relationship Id="rId23" Type="http://schemas.openxmlformats.org/officeDocument/2006/relationships/customXml" Target="../ink/ink147.xml"/><Relationship Id="rId28" Type="http://schemas.openxmlformats.org/officeDocument/2006/relationships/image" Target="../media/image41.png"/><Relationship Id="rId36" Type="http://schemas.openxmlformats.org/officeDocument/2006/relationships/image" Target="../media/image45.png"/><Relationship Id="rId10" Type="http://schemas.openxmlformats.org/officeDocument/2006/relationships/image" Target="../media/image32.png"/><Relationship Id="rId19" Type="http://schemas.openxmlformats.org/officeDocument/2006/relationships/customXml" Target="../ink/ink145.xml"/><Relationship Id="rId31" Type="http://schemas.openxmlformats.org/officeDocument/2006/relationships/customXml" Target="../ink/ink151.xml"/><Relationship Id="rId4" Type="http://schemas.openxmlformats.org/officeDocument/2006/relationships/image" Target="../media/image30.png"/><Relationship Id="rId9" Type="http://schemas.openxmlformats.org/officeDocument/2006/relationships/customXml" Target="../ink/ink140.xml"/><Relationship Id="rId14" Type="http://schemas.openxmlformats.org/officeDocument/2006/relationships/image" Target="../media/image34.png"/><Relationship Id="rId22" Type="http://schemas.openxmlformats.org/officeDocument/2006/relationships/image" Target="../media/image38.png"/><Relationship Id="rId27" Type="http://schemas.openxmlformats.org/officeDocument/2006/relationships/customXml" Target="../ink/ink149.xml"/><Relationship Id="rId30" Type="http://schemas.openxmlformats.org/officeDocument/2006/relationships/image" Target="../media/image42.png"/><Relationship Id="rId35" Type="http://schemas.openxmlformats.org/officeDocument/2006/relationships/customXml" Target="../ink/ink153.xml"/><Relationship Id="rId8" Type="http://schemas.openxmlformats.org/officeDocument/2006/relationships/image" Target="../media/image14.png"/><Relationship Id="rId3" Type="http://schemas.openxmlformats.org/officeDocument/2006/relationships/customXml" Target="../ink/ink137.xml"/><Relationship Id="rId12" Type="http://schemas.openxmlformats.org/officeDocument/2006/relationships/image" Target="../media/image33.png"/><Relationship Id="rId17" Type="http://schemas.openxmlformats.org/officeDocument/2006/relationships/customXml" Target="../ink/ink144.xml"/><Relationship Id="rId25" Type="http://schemas.openxmlformats.org/officeDocument/2006/relationships/customXml" Target="../ink/ink148.xml"/><Relationship Id="rId33" Type="http://schemas.openxmlformats.org/officeDocument/2006/relationships/customXml" Target="../ink/ink152.xml"/><Relationship Id="rId38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62.xml"/><Relationship Id="rId18" Type="http://schemas.openxmlformats.org/officeDocument/2006/relationships/image" Target="../media/image36.png"/><Relationship Id="rId26" Type="http://schemas.openxmlformats.org/officeDocument/2006/relationships/image" Target="../media/image40.png"/><Relationship Id="rId39" Type="http://schemas.openxmlformats.org/officeDocument/2006/relationships/customXml" Target="../ink/ink175.xml"/><Relationship Id="rId21" Type="http://schemas.openxmlformats.org/officeDocument/2006/relationships/customXml" Target="../ink/ink166.xml"/><Relationship Id="rId34" Type="http://schemas.openxmlformats.org/officeDocument/2006/relationships/image" Target="../media/image44.png"/><Relationship Id="rId42" Type="http://schemas.openxmlformats.org/officeDocument/2006/relationships/image" Target="../media/image52.png"/><Relationship Id="rId7" Type="http://schemas.openxmlformats.org/officeDocument/2006/relationships/customXml" Target="../ink/ink159.xml"/><Relationship Id="rId2" Type="http://schemas.openxmlformats.org/officeDocument/2006/relationships/image" Target="../media/image1.png"/><Relationship Id="rId16" Type="http://schemas.openxmlformats.org/officeDocument/2006/relationships/image" Target="../media/image35.png"/><Relationship Id="rId20" Type="http://schemas.openxmlformats.org/officeDocument/2006/relationships/image" Target="../media/image37.png"/><Relationship Id="rId29" Type="http://schemas.openxmlformats.org/officeDocument/2006/relationships/customXml" Target="../ink/ink170.xml"/><Relationship Id="rId41" Type="http://schemas.openxmlformats.org/officeDocument/2006/relationships/customXml" Target="../ink/ink1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customXml" Target="../ink/ink161.xml"/><Relationship Id="rId24" Type="http://schemas.openxmlformats.org/officeDocument/2006/relationships/image" Target="../media/image39.png"/><Relationship Id="rId32" Type="http://schemas.openxmlformats.org/officeDocument/2006/relationships/image" Target="../media/image43.png"/><Relationship Id="rId37" Type="http://schemas.openxmlformats.org/officeDocument/2006/relationships/customXml" Target="../ink/ink174.xml"/><Relationship Id="rId40" Type="http://schemas.openxmlformats.org/officeDocument/2006/relationships/image" Target="../media/image51.png"/><Relationship Id="rId5" Type="http://schemas.openxmlformats.org/officeDocument/2006/relationships/customXml" Target="../ink/ink158.xml"/><Relationship Id="rId15" Type="http://schemas.openxmlformats.org/officeDocument/2006/relationships/customXml" Target="../ink/ink163.xml"/><Relationship Id="rId23" Type="http://schemas.openxmlformats.org/officeDocument/2006/relationships/customXml" Target="../ink/ink167.xml"/><Relationship Id="rId28" Type="http://schemas.openxmlformats.org/officeDocument/2006/relationships/image" Target="../media/image41.png"/><Relationship Id="rId36" Type="http://schemas.openxmlformats.org/officeDocument/2006/relationships/image" Target="../media/image45.png"/><Relationship Id="rId10" Type="http://schemas.openxmlformats.org/officeDocument/2006/relationships/image" Target="../media/image32.png"/><Relationship Id="rId19" Type="http://schemas.openxmlformats.org/officeDocument/2006/relationships/customXml" Target="../ink/ink165.xml"/><Relationship Id="rId31" Type="http://schemas.openxmlformats.org/officeDocument/2006/relationships/customXml" Target="../ink/ink171.xml"/><Relationship Id="rId4" Type="http://schemas.openxmlformats.org/officeDocument/2006/relationships/image" Target="../media/image30.png"/><Relationship Id="rId9" Type="http://schemas.openxmlformats.org/officeDocument/2006/relationships/customXml" Target="../ink/ink160.xml"/><Relationship Id="rId14" Type="http://schemas.openxmlformats.org/officeDocument/2006/relationships/image" Target="../media/image34.png"/><Relationship Id="rId22" Type="http://schemas.openxmlformats.org/officeDocument/2006/relationships/image" Target="../media/image38.png"/><Relationship Id="rId27" Type="http://schemas.openxmlformats.org/officeDocument/2006/relationships/customXml" Target="../ink/ink169.xml"/><Relationship Id="rId30" Type="http://schemas.openxmlformats.org/officeDocument/2006/relationships/image" Target="../media/image42.png"/><Relationship Id="rId35" Type="http://schemas.openxmlformats.org/officeDocument/2006/relationships/customXml" Target="../ink/ink173.xml"/><Relationship Id="rId8" Type="http://schemas.openxmlformats.org/officeDocument/2006/relationships/image" Target="../media/image14.png"/><Relationship Id="rId3" Type="http://schemas.openxmlformats.org/officeDocument/2006/relationships/customXml" Target="../ink/ink157.xml"/><Relationship Id="rId12" Type="http://schemas.openxmlformats.org/officeDocument/2006/relationships/image" Target="../media/image33.png"/><Relationship Id="rId17" Type="http://schemas.openxmlformats.org/officeDocument/2006/relationships/customXml" Target="../ink/ink164.xml"/><Relationship Id="rId25" Type="http://schemas.openxmlformats.org/officeDocument/2006/relationships/customXml" Target="../ink/ink168.xml"/><Relationship Id="rId33" Type="http://schemas.openxmlformats.org/officeDocument/2006/relationships/customXml" Target="../ink/ink172.xml"/><Relationship Id="rId38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80.xml"/><Relationship Id="rId18" Type="http://schemas.openxmlformats.org/officeDocument/2006/relationships/image" Target="../media/image34.png"/><Relationship Id="rId26" Type="http://schemas.openxmlformats.org/officeDocument/2006/relationships/image" Target="../media/image38.png"/><Relationship Id="rId39" Type="http://schemas.openxmlformats.org/officeDocument/2006/relationships/customXml" Target="../ink/ink193.xml"/><Relationship Id="rId21" Type="http://schemas.openxmlformats.org/officeDocument/2006/relationships/customXml" Target="../ink/ink184.xml"/><Relationship Id="rId34" Type="http://schemas.openxmlformats.org/officeDocument/2006/relationships/image" Target="../media/image42.png"/><Relationship Id="rId42" Type="http://schemas.openxmlformats.org/officeDocument/2006/relationships/image" Target="../media/image46.png"/><Relationship Id="rId47" Type="http://schemas.openxmlformats.org/officeDocument/2006/relationships/customXml" Target="../ink/ink196.xml"/><Relationship Id="rId7" Type="http://schemas.openxmlformats.org/officeDocument/2006/relationships/customXml" Target="../ink/ink177.xml"/><Relationship Id="rId2" Type="http://schemas.openxmlformats.org/officeDocument/2006/relationships/image" Target="../media/image1.png"/><Relationship Id="rId16" Type="http://schemas.openxmlformats.org/officeDocument/2006/relationships/image" Target="../media/image33.png"/><Relationship Id="rId29" Type="http://schemas.openxmlformats.org/officeDocument/2006/relationships/customXml" Target="../ink/ink1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11" Type="http://schemas.openxmlformats.org/officeDocument/2006/relationships/customXml" Target="../ink/ink179.xml"/><Relationship Id="rId24" Type="http://schemas.openxmlformats.org/officeDocument/2006/relationships/image" Target="../media/image37.png"/><Relationship Id="rId32" Type="http://schemas.openxmlformats.org/officeDocument/2006/relationships/image" Target="../media/image41.png"/><Relationship Id="rId37" Type="http://schemas.openxmlformats.org/officeDocument/2006/relationships/customXml" Target="../ink/ink192.xml"/><Relationship Id="rId40" Type="http://schemas.openxmlformats.org/officeDocument/2006/relationships/image" Target="../media/image45.png"/><Relationship Id="rId45" Type="http://schemas.openxmlformats.org/officeDocument/2006/relationships/customXml" Target="../ink/ink195.xml"/><Relationship Id="rId5" Type="http://schemas.openxmlformats.org/officeDocument/2006/relationships/image" Target="../media/image10.png"/><Relationship Id="rId15" Type="http://schemas.openxmlformats.org/officeDocument/2006/relationships/customXml" Target="../ink/ink181.xml"/><Relationship Id="rId23" Type="http://schemas.openxmlformats.org/officeDocument/2006/relationships/customXml" Target="../ink/ink185.xml"/><Relationship Id="rId28" Type="http://schemas.openxmlformats.org/officeDocument/2006/relationships/image" Target="../media/image39.png"/><Relationship Id="rId36" Type="http://schemas.openxmlformats.org/officeDocument/2006/relationships/image" Target="../media/image43.png"/><Relationship Id="rId10" Type="http://schemas.openxmlformats.org/officeDocument/2006/relationships/image" Target="../media/image31.png"/><Relationship Id="rId19" Type="http://schemas.openxmlformats.org/officeDocument/2006/relationships/customXml" Target="../ink/ink183.xml"/><Relationship Id="rId31" Type="http://schemas.openxmlformats.org/officeDocument/2006/relationships/customXml" Target="../ink/ink189.xml"/><Relationship Id="rId44" Type="http://schemas.openxmlformats.org/officeDocument/2006/relationships/image" Target="../media/image47.png"/><Relationship Id="rId4" Type="http://schemas.openxmlformats.org/officeDocument/2006/relationships/image" Target="../media/image5.svg"/><Relationship Id="rId9" Type="http://schemas.openxmlformats.org/officeDocument/2006/relationships/customXml" Target="../ink/ink178.xml"/><Relationship Id="rId14" Type="http://schemas.openxmlformats.org/officeDocument/2006/relationships/image" Target="../media/image32.png"/><Relationship Id="rId22" Type="http://schemas.openxmlformats.org/officeDocument/2006/relationships/image" Target="../media/image36.png"/><Relationship Id="rId27" Type="http://schemas.openxmlformats.org/officeDocument/2006/relationships/customXml" Target="../ink/ink187.xml"/><Relationship Id="rId30" Type="http://schemas.openxmlformats.org/officeDocument/2006/relationships/image" Target="../media/image40.png"/><Relationship Id="rId35" Type="http://schemas.openxmlformats.org/officeDocument/2006/relationships/customXml" Target="../ink/ink191.xml"/><Relationship Id="rId43" Type="http://schemas.openxmlformats.org/officeDocument/2006/relationships/image" Target="../media/image12.jpeg"/><Relationship Id="rId48" Type="http://schemas.openxmlformats.org/officeDocument/2006/relationships/image" Target="../media/image52.png"/><Relationship Id="rId8" Type="http://schemas.openxmlformats.org/officeDocument/2006/relationships/image" Target="../media/image30.png"/><Relationship Id="rId3" Type="http://schemas.openxmlformats.org/officeDocument/2006/relationships/image" Target="../media/image4.png"/><Relationship Id="rId12" Type="http://schemas.openxmlformats.org/officeDocument/2006/relationships/image" Target="../media/image14.png"/><Relationship Id="rId17" Type="http://schemas.openxmlformats.org/officeDocument/2006/relationships/customXml" Target="../ink/ink182.xml"/><Relationship Id="rId25" Type="http://schemas.openxmlformats.org/officeDocument/2006/relationships/customXml" Target="../ink/ink186.xml"/><Relationship Id="rId33" Type="http://schemas.openxmlformats.org/officeDocument/2006/relationships/customXml" Target="../ink/ink190.xml"/><Relationship Id="rId38" Type="http://schemas.openxmlformats.org/officeDocument/2006/relationships/image" Target="../media/image44.png"/><Relationship Id="rId46" Type="http://schemas.openxmlformats.org/officeDocument/2006/relationships/image" Target="../media/image51.png"/><Relationship Id="rId20" Type="http://schemas.openxmlformats.org/officeDocument/2006/relationships/image" Target="../media/image35.png"/><Relationship Id="rId41" Type="http://schemas.openxmlformats.org/officeDocument/2006/relationships/customXml" Target="../ink/ink194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00.xml"/><Relationship Id="rId18" Type="http://schemas.openxmlformats.org/officeDocument/2006/relationships/image" Target="../media/image34.png"/><Relationship Id="rId26" Type="http://schemas.openxmlformats.org/officeDocument/2006/relationships/image" Target="../media/image38.png"/><Relationship Id="rId39" Type="http://schemas.openxmlformats.org/officeDocument/2006/relationships/customXml" Target="../ink/ink213.xml"/><Relationship Id="rId21" Type="http://schemas.openxmlformats.org/officeDocument/2006/relationships/customXml" Target="../ink/ink204.xml"/><Relationship Id="rId34" Type="http://schemas.openxmlformats.org/officeDocument/2006/relationships/image" Target="../media/image42.png"/><Relationship Id="rId42" Type="http://schemas.openxmlformats.org/officeDocument/2006/relationships/image" Target="../media/image46.png"/><Relationship Id="rId47" Type="http://schemas.openxmlformats.org/officeDocument/2006/relationships/image" Target="../media/image52.png"/><Relationship Id="rId7" Type="http://schemas.openxmlformats.org/officeDocument/2006/relationships/customXml" Target="../ink/ink197.xml"/><Relationship Id="rId2" Type="http://schemas.openxmlformats.org/officeDocument/2006/relationships/image" Target="../media/image1.png"/><Relationship Id="rId16" Type="http://schemas.openxmlformats.org/officeDocument/2006/relationships/image" Target="../media/image33.png"/><Relationship Id="rId29" Type="http://schemas.openxmlformats.org/officeDocument/2006/relationships/customXml" Target="../ink/ink2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11" Type="http://schemas.openxmlformats.org/officeDocument/2006/relationships/customXml" Target="../ink/ink199.xml"/><Relationship Id="rId24" Type="http://schemas.openxmlformats.org/officeDocument/2006/relationships/image" Target="../media/image37.png"/><Relationship Id="rId32" Type="http://schemas.openxmlformats.org/officeDocument/2006/relationships/image" Target="../media/image41.png"/><Relationship Id="rId37" Type="http://schemas.openxmlformats.org/officeDocument/2006/relationships/customXml" Target="../ink/ink212.xml"/><Relationship Id="rId40" Type="http://schemas.openxmlformats.org/officeDocument/2006/relationships/image" Target="../media/image45.png"/><Relationship Id="rId45" Type="http://schemas.openxmlformats.org/officeDocument/2006/relationships/image" Target="../media/image51.png"/><Relationship Id="rId5" Type="http://schemas.openxmlformats.org/officeDocument/2006/relationships/image" Target="../media/image10.png"/><Relationship Id="rId15" Type="http://schemas.openxmlformats.org/officeDocument/2006/relationships/customXml" Target="../ink/ink201.xml"/><Relationship Id="rId23" Type="http://schemas.openxmlformats.org/officeDocument/2006/relationships/customXml" Target="../ink/ink205.xml"/><Relationship Id="rId28" Type="http://schemas.openxmlformats.org/officeDocument/2006/relationships/image" Target="../media/image39.png"/><Relationship Id="rId36" Type="http://schemas.openxmlformats.org/officeDocument/2006/relationships/image" Target="../media/image43.png"/><Relationship Id="rId10" Type="http://schemas.openxmlformats.org/officeDocument/2006/relationships/image" Target="../media/image31.png"/><Relationship Id="rId19" Type="http://schemas.openxmlformats.org/officeDocument/2006/relationships/customXml" Target="../ink/ink203.xml"/><Relationship Id="rId31" Type="http://schemas.openxmlformats.org/officeDocument/2006/relationships/customXml" Target="../ink/ink209.xml"/><Relationship Id="rId44" Type="http://schemas.openxmlformats.org/officeDocument/2006/relationships/customXml" Target="../ink/ink215.xml"/><Relationship Id="rId4" Type="http://schemas.openxmlformats.org/officeDocument/2006/relationships/image" Target="../media/image5.svg"/><Relationship Id="rId9" Type="http://schemas.openxmlformats.org/officeDocument/2006/relationships/customXml" Target="../ink/ink198.xml"/><Relationship Id="rId14" Type="http://schemas.openxmlformats.org/officeDocument/2006/relationships/image" Target="../media/image32.png"/><Relationship Id="rId22" Type="http://schemas.openxmlformats.org/officeDocument/2006/relationships/image" Target="../media/image36.png"/><Relationship Id="rId27" Type="http://schemas.openxmlformats.org/officeDocument/2006/relationships/customXml" Target="../ink/ink207.xml"/><Relationship Id="rId30" Type="http://schemas.openxmlformats.org/officeDocument/2006/relationships/image" Target="../media/image40.png"/><Relationship Id="rId35" Type="http://schemas.openxmlformats.org/officeDocument/2006/relationships/customXml" Target="../ink/ink211.xml"/><Relationship Id="rId43" Type="http://schemas.openxmlformats.org/officeDocument/2006/relationships/image" Target="../media/image47.png"/><Relationship Id="rId48" Type="http://schemas.openxmlformats.org/officeDocument/2006/relationships/image" Target="../media/image48.jpeg"/><Relationship Id="rId8" Type="http://schemas.openxmlformats.org/officeDocument/2006/relationships/image" Target="../media/image30.png"/><Relationship Id="rId3" Type="http://schemas.openxmlformats.org/officeDocument/2006/relationships/image" Target="../media/image4.png"/><Relationship Id="rId12" Type="http://schemas.openxmlformats.org/officeDocument/2006/relationships/image" Target="../media/image14.png"/><Relationship Id="rId17" Type="http://schemas.openxmlformats.org/officeDocument/2006/relationships/customXml" Target="../ink/ink202.xml"/><Relationship Id="rId25" Type="http://schemas.openxmlformats.org/officeDocument/2006/relationships/customXml" Target="../ink/ink206.xml"/><Relationship Id="rId33" Type="http://schemas.openxmlformats.org/officeDocument/2006/relationships/customXml" Target="../ink/ink210.xml"/><Relationship Id="rId38" Type="http://schemas.openxmlformats.org/officeDocument/2006/relationships/image" Target="../media/image44.png"/><Relationship Id="rId46" Type="http://schemas.openxmlformats.org/officeDocument/2006/relationships/customXml" Target="../ink/ink216.xml"/><Relationship Id="rId20" Type="http://schemas.openxmlformats.org/officeDocument/2006/relationships/image" Target="../media/image35.png"/><Relationship Id="rId41" Type="http://schemas.openxmlformats.org/officeDocument/2006/relationships/customXml" Target="../ink/ink214.xml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20.xml"/><Relationship Id="rId18" Type="http://schemas.openxmlformats.org/officeDocument/2006/relationships/image" Target="../media/image34.png"/><Relationship Id="rId26" Type="http://schemas.openxmlformats.org/officeDocument/2006/relationships/image" Target="../media/image38.png"/><Relationship Id="rId39" Type="http://schemas.openxmlformats.org/officeDocument/2006/relationships/customXml" Target="../ink/ink233.xml"/><Relationship Id="rId21" Type="http://schemas.openxmlformats.org/officeDocument/2006/relationships/customXml" Target="../ink/ink224.xml"/><Relationship Id="rId34" Type="http://schemas.openxmlformats.org/officeDocument/2006/relationships/image" Target="../media/image42.png"/><Relationship Id="rId42" Type="http://schemas.openxmlformats.org/officeDocument/2006/relationships/image" Target="../media/image46.png"/><Relationship Id="rId47" Type="http://schemas.openxmlformats.org/officeDocument/2006/relationships/image" Target="../media/image52.png"/><Relationship Id="rId7" Type="http://schemas.openxmlformats.org/officeDocument/2006/relationships/customXml" Target="../ink/ink217.xml"/><Relationship Id="rId2" Type="http://schemas.openxmlformats.org/officeDocument/2006/relationships/image" Target="../media/image1.png"/><Relationship Id="rId16" Type="http://schemas.openxmlformats.org/officeDocument/2006/relationships/image" Target="../media/image33.png"/><Relationship Id="rId29" Type="http://schemas.openxmlformats.org/officeDocument/2006/relationships/customXml" Target="../ink/ink2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11" Type="http://schemas.openxmlformats.org/officeDocument/2006/relationships/customXml" Target="../ink/ink219.xml"/><Relationship Id="rId24" Type="http://schemas.openxmlformats.org/officeDocument/2006/relationships/image" Target="../media/image37.png"/><Relationship Id="rId32" Type="http://schemas.openxmlformats.org/officeDocument/2006/relationships/image" Target="../media/image41.png"/><Relationship Id="rId37" Type="http://schemas.openxmlformats.org/officeDocument/2006/relationships/customXml" Target="../ink/ink232.xml"/><Relationship Id="rId40" Type="http://schemas.openxmlformats.org/officeDocument/2006/relationships/image" Target="../media/image45.png"/><Relationship Id="rId45" Type="http://schemas.openxmlformats.org/officeDocument/2006/relationships/image" Target="../media/image51.png"/><Relationship Id="rId5" Type="http://schemas.openxmlformats.org/officeDocument/2006/relationships/image" Target="../media/image10.png"/><Relationship Id="rId15" Type="http://schemas.openxmlformats.org/officeDocument/2006/relationships/customXml" Target="../ink/ink221.xml"/><Relationship Id="rId23" Type="http://schemas.openxmlformats.org/officeDocument/2006/relationships/customXml" Target="../ink/ink225.xml"/><Relationship Id="rId28" Type="http://schemas.openxmlformats.org/officeDocument/2006/relationships/image" Target="../media/image39.png"/><Relationship Id="rId36" Type="http://schemas.openxmlformats.org/officeDocument/2006/relationships/image" Target="../media/image43.png"/><Relationship Id="rId10" Type="http://schemas.openxmlformats.org/officeDocument/2006/relationships/image" Target="../media/image31.png"/><Relationship Id="rId19" Type="http://schemas.openxmlformats.org/officeDocument/2006/relationships/customXml" Target="../ink/ink223.xml"/><Relationship Id="rId31" Type="http://schemas.openxmlformats.org/officeDocument/2006/relationships/customXml" Target="../ink/ink229.xml"/><Relationship Id="rId44" Type="http://schemas.openxmlformats.org/officeDocument/2006/relationships/customXml" Target="../ink/ink235.xml"/><Relationship Id="rId4" Type="http://schemas.openxmlformats.org/officeDocument/2006/relationships/image" Target="../media/image5.svg"/><Relationship Id="rId9" Type="http://schemas.openxmlformats.org/officeDocument/2006/relationships/customXml" Target="../ink/ink218.xml"/><Relationship Id="rId14" Type="http://schemas.openxmlformats.org/officeDocument/2006/relationships/image" Target="../media/image32.png"/><Relationship Id="rId22" Type="http://schemas.openxmlformats.org/officeDocument/2006/relationships/image" Target="../media/image36.png"/><Relationship Id="rId27" Type="http://schemas.openxmlformats.org/officeDocument/2006/relationships/customXml" Target="../ink/ink227.xml"/><Relationship Id="rId30" Type="http://schemas.openxmlformats.org/officeDocument/2006/relationships/image" Target="../media/image40.png"/><Relationship Id="rId35" Type="http://schemas.openxmlformats.org/officeDocument/2006/relationships/customXml" Target="../ink/ink231.xml"/><Relationship Id="rId43" Type="http://schemas.openxmlformats.org/officeDocument/2006/relationships/image" Target="../media/image47.png"/><Relationship Id="rId48" Type="http://schemas.openxmlformats.org/officeDocument/2006/relationships/image" Target="../media/image48.jpeg"/><Relationship Id="rId8" Type="http://schemas.openxmlformats.org/officeDocument/2006/relationships/image" Target="../media/image30.png"/><Relationship Id="rId3" Type="http://schemas.openxmlformats.org/officeDocument/2006/relationships/image" Target="../media/image4.png"/><Relationship Id="rId12" Type="http://schemas.openxmlformats.org/officeDocument/2006/relationships/image" Target="../media/image14.png"/><Relationship Id="rId17" Type="http://schemas.openxmlformats.org/officeDocument/2006/relationships/customXml" Target="../ink/ink222.xml"/><Relationship Id="rId25" Type="http://schemas.openxmlformats.org/officeDocument/2006/relationships/customXml" Target="../ink/ink226.xml"/><Relationship Id="rId33" Type="http://schemas.openxmlformats.org/officeDocument/2006/relationships/customXml" Target="../ink/ink230.xml"/><Relationship Id="rId38" Type="http://schemas.openxmlformats.org/officeDocument/2006/relationships/image" Target="../media/image44.png"/><Relationship Id="rId46" Type="http://schemas.openxmlformats.org/officeDocument/2006/relationships/customXml" Target="../ink/ink236.xml"/><Relationship Id="rId20" Type="http://schemas.openxmlformats.org/officeDocument/2006/relationships/image" Target="../media/image35.png"/><Relationship Id="rId41" Type="http://schemas.openxmlformats.org/officeDocument/2006/relationships/customXml" Target="../ink/ink23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Relationship Id="rId9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10" Type="http://schemas.openxmlformats.org/officeDocument/2006/relationships/image" Target="../media/image71.jpeg"/><Relationship Id="rId4" Type="http://schemas.openxmlformats.org/officeDocument/2006/relationships/image" Target="../media/image50.jpeg"/><Relationship Id="rId9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Relationship Id="rId9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Relationship Id="rId9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11" Type="http://schemas.openxmlformats.org/officeDocument/2006/relationships/image" Target="../media/image73.jpeg"/><Relationship Id="rId5" Type="http://schemas.openxmlformats.org/officeDocument/2006/relationships/image" Target="../media/image51.jpeg"/><Relationship Id="rId10" Type="http://schemas.openxmlformats.org/officeDocument/2006/relationships/image" Target="../media/image72.jpeg"/><Relationship Id="rId4" Type="http://schemas.openxmlformats.org/officeDocument/2006/relationships/image" Target="../media/image50.jpeg"/><Relationship Id="rId9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11" Type="http://schemas.openxmlformats.org/officeDocument/2006/relationships/image" Target="../media/image73.jpeg"/><Relationship Id="rId5" Type="http://schemas.openxmlformats.org/officeDocument/2006/relationships/image" Target="../media/image51.jpeg"/><Relationship Id="rId10" Type="http://schemas.openxmlformats.org/officeDocument/2006/relationships/image" Target="../media/image72.jpeg"/><Relationship Id="rId4" Type="http://schemas.openxmlformats.org/officeDocument/2006/relationships/image" Target="../media/image50.jpeg"/><Relationship Id="rId9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Relationship Id="rId9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10" Type="http://schemas.openxmlformats.org/officeDocument/2006/relationships/image" Target="../media/image74.jpeg"/><Relationship Id="rId4" Type="http://schemas.openxmlformats.org/officeDocument/2006/relationships/image" Target="../media/image50.jpeg"/><Relationship Id="rId9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10" Type="http://schemas.openxmlformats.org/officeDocument/2006/relationships/image" Target="../media/image74.jpeg"/><Relationship Id="rId4" Type="http://schemas.openxmlformats.org/officeDocument/2006/relationships/image" Target="../media/image50.jpeg"/><Relationship Id="rId9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11" Type="http://schemas.openxmlformats.org/officeDocument/2006/relationships/image" Target="../media/image76.jpeg"/><Relationship Id="rId5" Type="http://schemas.openxmlformats.org/officeDocument/2006/relationships/image" Target="../media/image51.jpeg"/><Relationship Id="rId10" Type="http://schemas.openxmlformats.org/officeDocument/2006/relationships/image" Target="../media/image75.jpeg"/><Relationship Id="rId4" Type="http://schemas.openxmlformats.org/officeDocument/2006/relationships/image" Target="../media/image50.jpeg"/><Relationship Id="rId9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77.png"/><Relationship Id="rId4" Type="http://schemas.openxmlformats.org/officeDocument/2006/relationships/image" Target="../media/image7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77.png"/><Relationship Id="rId4" Type="http://schemas.openxmlformats.org/officeDocument/2006/relationships/image" Target="../media/image7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jpeg"/><Relationship Id="rId5" Type="http://schemas.openxmlformats.org/officeDocument/2006/relationships/image" Target="../media/image81.png"/><Relationship Id="rId4" Type="http://schemas.openxmlformats.org/officeDocument/2006/relationships/image" Target="../media/image80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7" Type="http://schemas.openxmlformats.org/officeDocument/2006/relationships/image" Target="../media/image8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jpeg"/><Relationship Id="rId5" Type="http://schemas.openxmlformats.org/officeDocument/2006/relationships/image" Target="../media/image81.png"/><Relationship Id="rId4" Type="http://schemas.openxmlformats.org/officeDocument/2006/relationships/image" Target="../media/image80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7" Type="http://schemas.openxmlformats.org/officeDocument/2006/relationships/image" Target="../media/image8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jpeg"/><Relationship Id="rId5" Type="http://schemas.openxmlformats.org/officeDocument/2006/relationships/image" Target="../media/image81.png"/><Relationship Id="rId4" Type="http://schemas.openxmlformats.org/officeDocument/2006/relationships/image" Target="../media/image80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jpeg"/><Relationship Id="rId5" Type="http://schemas.openxmlformats.org/officeDocument/2006/relationships/image" Target="../media/image81.png"/><Relationship Id="rId4" Type="http://schemas.openxmlformats.org/officeDocument/2006/relationships/image" Target="../media/image80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jpeg"/><Relationship Id="rId5" Type="http://schemas.openxmlformats.org/officeDocument/2006/relationships/image" Target="../media/image81.png"/><Relationship Id="rId4" Type="http://schemas.openxmlformats.org/officeDocument/2006/relationships/image" Target="../media/image8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customXml" Target="../ink/ink238.xml"/><Relationship Id="rId4" Type="http://schemas.openxmlformats.org/officeDocument/2006/relationships/image" Target="../media/image9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eg"/><Relationship Id="rId3" Type="http://schemas.openxmlformats.org/officeDocument/2006/relationships/image" Target="../media/image86.jpeg"/><Relationship Id="rId7" Type="http://schemas.openxmlformats.org/officeDocument/2006/relationships/image" Target="../media/image9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jpeg"/><Relationship Id="rId5" Type="http://schemas.openxmlformats.org/officeDocument/2006/relationships/image" Target="../media/image88.png"/><Relationship Id="rId4" Type="http://schemas.openxmlformats.org/officeDocument/2006/relationships/image" Target="../media/image87.jpeg"/><Relationship Id="rId9" Type="http://schemas.openxmlformats.org/officeDocument/2006/relationships/image" Target="../media/image92.jpe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hyperlink" Target="mailto:reese.Pearsall@montana.edu" TargetMode="External"/><Relationship Id="rId7" Type="http://schemas.openxmlformats.org/officeDocument/2006/relationships/image" Target="../media/image10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39.xml"/><Relationship Id="rId5" Type="http://schemas.openxmlformats.org/officeDocument/2006/relationships/image" Target="../media/image94.jpeg"/><Relationship Id="rId4" Type="http://schemas.openxmlformats.org/officeDocument/2006/relationships/image" Target="../media/image93.png"/><Relationship Id="rId9" Type="http://schemas.openxmlformats.org/officeDocument/2006/relationships/image" Target="../media/image9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customXml" Target="../ink/ink24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hyperlink" Target="https://www.cs.montana.edu/pearsall/classes/spring2024/232/main.html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104.png"/><Relationship Id="rId4" Type="http://schemas.openxmlformats.org/officeDocument/2006/relationships/hyperlink" Target="https://www.cs.montana.edu/pearsall/classes/spring2024/232/main.html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jpeg"/><Relationship Id="rId4" Type="http://schemas.openxmlformats.org/officeDocument/2006/relationships/hyperlink" Target="https://www.amazon.com/Algorithms-4th-Robert-Sedgewick/dp/032157351X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jpeg"/><Relationship Id="rId5" Type="http://schemas.openxmlformats.org/officeDocument/2006/relationships/hyperlink" Target="https://www.cs.montana.edu/pearsall/classes/msu_resources.html" TargetMode="External"/><Relationship Id="rId4" Type="http://schemas.openxmlformats.org/officeDocument/2006/relationships/image" Target="../media/image11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jpe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jpe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990600"/>
            <a:ext cx="10896600" cy="1674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6000" b="1" dirty="0">
                <a:latin typeface="Arial" panose="020B0604020202020204" pitchFamily="34" charset="0"/>
                <a:cs typeface="Arial" panose="020B0604020202020204" pitchFamily="34" charset="0"/>
              </a:rPr>
              <a:t>CSCI</a:t>
            </a:r>
            <a:r>
              <a:rPr sz="6000" b="1" spc="-2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132</a:t>
            </a:r>
            <a:r>
              <a:rPr sz="60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sz="6000" b="1" spc="-2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6000" b="1" spc="-204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800" b="1" spc="-204" dirty="0">
                <a:latin typeface="Arial" panose="020B0604020202020204" pitchFamily="34" charset="0"/>
                <a:cs typeface="Arial" panose="020B0604020202020204" pitchFamily="34" charset="0"/>
              </a:rPr>
              <a:t>Basic Data Structures and Algorithms</a:t>
            </a:r>
            <a:endParaRPr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-6350" y="-6350"/>
            <a:ext cx="838835" cy="887730"/>
            <a:chOff x="-6350" y="-6350"/>
            <a:chExt cx="838835" cy="887730"/>
          </a:xfrm>
          <a:solidFill>
            <a:srgbClr val="136136"/>
          </a:solidFill>
        </p:grpSpPr>
        <p:sp>
          <p:nvSpPr>
            <p:cNvPr id="7" name="object 7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826008" y="0"/>
                  </a:moveTo>
                  <a:lnTo>
                    <a:pt x="0" y="0"/>
                  </a:lnTo>
                  <a:lnTo>
                    <a:pt x="0" y="874776"/>
                  </a:lnTo>
                  <a:lnTo>
                    <a:pt x="826008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0" y="0"/>
                  </a:moveTo>
                  <a:lnTo>
                    <a:pt x="826008" y="0"/>
                  </a:lnTo>
                  <a:lnTo>
                    <a:pt x="0" y="87477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581400" y="2824690"/>
            <a:ext cx="61772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dirty="0">
                <a:latin typeface="Calibri"/>
                <a:cs typeface="Calibri"/>
              </a:rPr>
              <a:t>Course Intro, </a:t>
            </a:r>
            <a:r>
              <a:rPr sz="2400" dirty="0">
                <a:latin typeface="Calibri"/>
                <a:cs typeface="Calibri"/>
              </a:rPr>
              <a:t>Syllabus</a:t>
            </a:r>
            <a:r>
              <a:rPr lang="en-US" sz="2400" dirty="0">
                <a:latin typeface="Calibri"/>
                <a:cs typeface="Calibri"/>
              </a:rPr>
              <a:t>,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Logistics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201" y="5523188"/>
            <a:ext cx="624840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Reese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Pearsall </a:t>
            </a:r>
            <a:endParaRPr lang="en-US" sz="2800" spc="-20" dirty="0">
              <a:latin typeface="Calibri"/>
              <a:cs typeface="Calibri"/>
            </a:endParaRPr>
          </a:p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lang="en-US" sz="2800" dirty="0">
                <a:latin typeface="Calibri"/>
                <a:cs typeface="Calibri"/>
              </a:rPr>
              <a:t>Spring 2024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6A11AF-12F4-4CFA-946A-9D6E597DA2A6}"/>
              </a:ext>
            </a:extLst>
          </p:cNvPr>
          <p:cNvSpPr txBox="1"/>
          <p:nvPr/>
        </p:nvSpPr>
        <p:spPr>
          <a:xfrm>
            <a:off x="0" y="6503206"/>
            <a:ext cx="10287000" cy="338554"/>
          </a:xfrm>
          <a:prstGeom prst="rect">
            <a:avLst/>
          </a:prstGeom>
          <a:solidFill>
            <a:srgbClr val="136136"/>
          </a:solidFill>
        </p:spPr>
        <p:txBody>
          <a:bodyPr wrap="square">
            <a:spAutoFit/>
          </a:bodyPr>
          <a:lstStyle/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lang="en-US" sz="1600" dirty="0">
                <a:solidFill>
                  <a:schemeClr val="bg1"/>
                </a:solidFill>
                <a:latin typeface="Calibri"/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https://www.cs.montana.edu/pearsall/classes/spring2024/232/main.html</a:t>
            </a:r>
            <a:endParaRPr lang="en-US" sz="1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59FA1EE-0A22-F1A7-F0D2-5C402F361B88}"/>
                  </a:ext>
                </a:extLst>
              </p14:cNvPr>
              <p14:cNvContentPartPr/>
              <p14:nvPr/>
            </p14:nvContentPartPr>
            <p14:xfrm>
              <a:off x="6110606" y="1202297"/>
              <a:ext cx="555480" cy="6231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59FA1EE-0A22-F1A7-F0D2-5C402F361B8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74966" y="1166297"/>
                <a:ext cx="627120" cy="69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1508EB0-A57F-50A8-B90D-C16D294684B8}"/>
                  </a:ext>
                </a:extLst>
              </p14:cNvPr>
              <p14:cNvContentPartPr/>
              <p14:nvPr/>
            </p14:nvContentPartPr>
            <p14:xfrm>
              <a:off x="887726" y="2281217"/>
              <a:ext cx="1607760" cy="622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1508EB0-A57F-50A8-B90D-C16D294684B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2086" y="2245577"/>
                <a:ext cx="1679400" cy="133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Graphic 5" descr="Home with solid fill">
            <a:extLst>
              <a:ext uri="{FF2B5EF4-FFF2-40B4-BE49-F238E27FC236}">
                <a16:creationId xmlns:a16="http://schemas.microsoft.com/office/drawing/2014/main" id="{2DF5987A-9590-8C82-DC38-C2FBC53EE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9162" y="1784274"/>
            <a:ext cx="609600" cy="609600"/>
          </a:xfrm>
          <a:prstGeom prst="rect">
            <a:avLst/>
          </a:prstGeom>
        </p:spPr>
      </p:pic>
      <p:pic>
        <p:nvPicPr>
          <p:cNvPr id="7" name="Graphic 6" descr="Home with solid fill">
            <a:extLst>
              <a:ext uri="{FF2B5EF4-FFF2-40B4-BE49-F238E27FC236}">
                <a16:creationId xmlns:a16="http://schemas.microsoft.com/office/drawing/2014/main" id="{3CCFF608-1A26-6C54-0E8D-550140517B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3400" y="3655314"/>
            <a:ext cx="609600" cy="609600"/>
          </a:xfrm>
          <a:prstGeom prst="rect">
            <a:avLst/>
          </a:prstGeom>
        </p:spPr>
      </p:pic>
      <p:pic>
        <p:nvPicPr>
          <p:cNvPr id="8" name="Graphic 7" descr="Home with solid fill">
            <a:extLst>
              <a:ext uri="{FF2B5EF4-FFF2-40B4-BE49-F238E27FC236}">
                <a16:creationId xmlns:a16="http://schemas.microsoft.com/office/drawing/2014/main" id="{AA6826EB-FB50-BD28-D3C2-7AEEA76994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38400" y="2590800"/>
            <a:ext cx="609600" cy="609600"/>
          </a:xfrm>
          <a:prstGeom prst="rect">
            <a:avLst/>
          </a:prstGeom>
        </p:spPr>
      </p:pic>
      <p:pic>
        <p:nvPicPr>
          <p:cNvPr id="9" name="Graphic 8" descr="Home with solid fill">
            <a:extLst>
              <a:ext uri="{FF2B5EF4-FFF2-40B4-BE49-F238E27FC236}">
                <a16:creationId xmlns:a16="http://schemas.microsoft.com/office/drawing/2014/main" id="{BE69E8AB-E813-3C30-7B90-AA8052486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1400" y="533400"/>
            <a:ext cx="609600" cy="609600"/>
          </a:xfrm>
          <a:prstGeom prst="rect">
            <a:avLst/>
          </a:prstGeom>
        </p:spPr>
      </p:pic>
      <p:pic>
        <p:nvPicPr>
          <p:cNvPr id="10" name="Graphic 9" descr="Home with solid fill">
            <a:extLst>
              <a:ext uri="{FF2B5EF4-FFF2-40B4-BE49-F238E27FC236}">
                <a16:creationId xmlns:a16="http://schemas.microsoft.com/office/drawing/2014/main" id="{5F68D0BC-353B-1C54-F826-20233C8BEB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9828" y="1259586"/>
            <a:ext cx="609600" cy="609600"/>
          </a:xfrm>
          <a:prstGeom prst="rect">
            <a:avLst/>
          </a:prstGeom>
        </p:spPr>
      </p:pic>
      <p:pic>
        <p:nvPicPr>
          <p:cNvPr id="11" name="Graphic 10" descr="Home with solid fill">
            <a:extLst>
              <a:ext uri="{FF2B5EF4-FFF2-40B4-BE49-F238E27FC236}">
                <a16:creationId xmlns:a16="http://schemas.microsoft.com/office/drawing/2014/main" id="{A3B171BC-201C-09CA-59C1-F2755139D9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43400" y="2790825"/>
            <a:ext cx="609600" cy="609600"/>
          </a:xfrm>
          <a:prstGeom prst="rect">
            <a:avLst/>
          </a:prstGeom>
        </p:spPr>
      </p:pic>
      <p:pic>
        <p:nvPicPr>
          <p:cNvPr id="12" name="Graphic 11" descr="Home with solid fill">
            <a:extLst>
              <a:ext uri="{FF2B5EF4-FFF2-40B4-BE49-F238E27FC236}">
                <a16:creationId xmlns:a16="http://schemas.microsoft.com/office/drawing/2014/main" id="{7CA68F78-BA92-F27F-C60B-BD723E7DD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0800" y="3124200"/>
            <a:ext cx="609600" cy="609600"/>
          </a:xfrm>
          <a:prstGeom prst="rect">
            <a:avLst/>
          </a:prstGeom>
        </p:spPr>
      </p:pic>
      <p:pic>
        <p:nvPicPr>
          <p:cNvPr id="13" name="Graphic 12" descr="Home with solid fill">
            <a:extLst>
              <a:ext uri="{FF2B5EF4-FFF2-40B4-BE49-F238E27FC236}">
                <a16:creationId xmlns:a16="http://schemas.microsoft.com/office/drawing/2014/main" id="{6FE6225C-E8CB-571D-931B-101923B10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67000" y="4531614"/>
            <a:ext cx="609600" cy="609600"/>
          </a:xfrm>
          <a:prstGeom prst="rect">
            <a:avLst/>
          </a:prstGeom>
        </p:spPr>
      </p:pic>
      <p:pic>
        <p:nvPicPr>
          <p:cNvPr id="14" name="Graphic 13" descr="Home with solid fill">
            <a:extLst>
              <a:ext uri="{FF2B5EF4-FFF2-40B4-BE49-F238E27FC236}">
                <a16:creationId xmlns:a16="http://schemas.microsoft.com/office/drawing/2014/main" id="{1C6C3C35-313E-2D3E-C8CA-1F87BF98B6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7800" y="4264914"/>
            <a:ext cx="609600" cy="609600"/>
          </a:xfrm>
          <a:prstGeom prst="rect">
            <a:avLst/>
          </a:prstGeom>
        </p:spPr>
      </p:pic>
      <p:pic>
        <p:nvPicPr>
          <p:cNvPr id="2" name="Graphic 1" descr="Home with solid fill">
            <a:extLst>
              <a:ext uri="{FF2B5EF4-FFF2-40B4-BE49-F238E27FC236}">
                <a16:creationId xmlns:a16="http://schemas.microsoft.com/office/drawing/2014/main" id="{D2B6A7A9-9EB8-DB6A-9BFC-35593CBC5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57400" y="1228820"/>
            <a:ext cx="609600" cy="609600"/>
          </a:xfrm>
          <a:prstGeom prst="rect">
            <a:avLst/>
          </a:prstGeom>
        </p:spPr>
      </p:pic>
      <p:pic>
        <p:nvPicPr>
          <p:cNvPr id="15" name="Graphic 14" descr="Home with solid fill">
            <a:extLst>
              <a:ext uri="{FF2B5EF4-FFF2-40B4-BE49-F238E27FC236}">
                <a16:creationId xmlns:a16="http://schemas.microsoft.com/office/drawing/2014/main" id="{97591D8B-F4DF-C0A3-4102-ECB66DFC35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8969" y="1637346"/>
            <a:ext cx="609600" cy="609600"/>
          </a:xfrm>
          <a:prstGeom prst="rect">
            <a:avLst/>
          </a:prstGeom>
        </p:spPr>
      </p:pic>
      <p:pic>
        <p:nvPicPr>
          <p:cNvPr id="19" name="Graphic 18" descr="Home with solid fill">
            <a:extLst>
              <a:ext uri="{FF2B5EF4-FFF2-40B4-BE49-F238E27FC236}">
                <a16:creationId xmlns:a16="http://schemas.microsoft.com/office/drawing/2014/main" id="{CBF1AB61-9C7E-33EE-A1AA-2E3A19192B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24150" y="2218896"/>
            <a:ext cx="609600" cy="609600"/>
          </a:xfrm>
          <a:prstGeom prst="rect">
            <a:avLst/>
          </a:prstGeom>
        </p:spPr>
      </p:pic>
      <p:pic>
        <p:nvPicPr>
          <p:cNvPr id="20" name="Graphic 19" descr="Home with solid fill">
            <a:extLst>
              <a:ext uri="{FF2B5EF4-FFF2-40B4-BE49-F238E27FC236}">
                <a16:creationId xmlns:a16="http://schemas.microsoft.com/office/drawing/2014/main" id="{9A81BA32-177B-C189-BA31-C7FD3641AB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5453" y="2181225"/>
            <a:ext cx="609600" cy="609600"/>
          </a:xfrm>
          <a:prstGeom prst="rect">
            <a:avLst/>
          </a:prstGeom>
        </p:spPr>
      </p:pic>
      <p:pic>
        <p:nvPicPr>
          <p:cNvPr id="21" name="Graphic 20" descr="Home with solid fill">
            <a:extLst>
              <a:ext uri="{FF2B5EF4-FFF2-40B4-BE49-F238E27FC236}">
                <a16:creationId xmlns:a16="http://schemas.microsoft.com/office/drawing/2014/main" id="{A2BAC448-F4FA-016E-4410-6B17B0E51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52670" y="3316704"/>
            <a:ext cx="609600" cy="609600"/>
          </a:xfrm>
          <a:prstGeom prst="rect">
            <a:avLst/>
          </a:prstGeom>
        </p:spPr>
      </p:pic>
      <p:pic>
        <p:nvPicPr>
          <p:cNvPr id="23" name="Graphic 22" descr="Home with solid fill">
            <a:extLst>
              <a:ext uri="{FF2B5EF4-FFF2-40B4-BE49-F238E27FC236}">
                <a16:creationId xmlns:a16="http://schemas.microsoft.com/office/drawing/2014/main" id="{F53A67AD-0E65-00FA-F1FD-4C35BBB3B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7552" y="2951655"/>
            <a:ext cx="609600" cy="609600"/>
          </a:xfrm>
          <a:prstGeom prst="rect">
            <a:avLst/>
          </a:prstGeom>
        </p:spPr>
      </p:pic>
      <p:pic>
        <p:nvPicPr>
          <p:cNvPr id="25" name="Graphic 24" descr="Home with solid fill">
            <a:extLst>
              <a:ext uri="{FF2B5EF4-FFF2-40B4-BE49-F238E27FC236}">
                <a16:creationId xmlns:a16="http://schemas.microsoft.com/office/drawing/2014/main" id="{B3BD5CAD-D690-CAA5-4FE2-693F83AEBF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96701" y="2838545"/>
            <a:ext cx="609600" cy="609600"/>
          </a:xfrm>
          <a:prstGeom prst="rect">
            <a:avLst/>
          </a:prstGeom>
        </p:spPr>
      </p:pic>
      <p:pic>
        <p:nvPicPr>
          <p:cNvPr id="26" name="Graphic 25" descr="Home with solid fill">
            <a:extLst>
              <a:ext uri="{FF2B5EF4-FFF2-40B4-BE49-F238E27FC236}">
                <a16:creationId xmlns:a16="http://schemas.microsoft.com/office/drawing/2014/main" id="{11D524F9-3FAB-23DD-0ED0-615B8D1867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67100" y="2342055"/>
            <a:ext cx="609600" cy="609600"/>
          </a:xfrm>
          <a:prstGeom prst="rect">
            <a:avLst/>
          </a:prstGeom>
        </p:spPr>
      </p:pic>
      <p:pic>
        <p:nvPicPr>
          <p:cNvPr id="27" name="Graphic 26" descr="Home with solid fill">
            <a:extLst>
              <a:ext uri="{FF2B5EF4-FFF2-40B4-BE49-F238E27FC236}">
                <a16:creationId xmlns:a16="http://schemas.microsoft.com/office/drawing/2014/main" id="{912726AF-3EA8-B87A-AAFF-FEA4CF2622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19451" y="3429000"/>
            <a:ext cx="609600" cy="609600"/>
          </a:xfrm>
          <a:prstGeom prst="rect">
            <a:avLst/>
          </a:prstGeom>
        </p:spPr>
      </p:pic>
      <p:pic>
        <p:nvPicPr>
          <p:cNvPr id="28" name="Graphic 27" descr="Home with solid fill">
            <a:extLst>
              <a:ext uri="{FF2B5EF4-FFF2-40B4-BE49-F238E27FC236}">
                <a16:creationId xmlns:a16="http://schemas.microsoft.com/office/drawing/2014/main" id="{07970FD6-AC85-C12E-3881-94736C213C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38400" y="3665747"/>
            <a:ext cx="609600" cy="609600"/>
          </a:xfrm>
          <a:prstGeom prst="rect">
            <a:avLst/>
          </a:prstGeom>
        </p:spPr>
      </p:pic>
      <p:pic>
        <p:nvPicPr>
          <p:cNvPr id="29" name="Graphic 28" descr="Home with solid fill">
            <a:extLst>
              <a:ext uri="{FF2B5EF4-FFF2-40B4-BE49-F238E27FC236}">
                <a16:creationId xmlns:a16="http://schemas.microsoft.com/office/drawing/2014/main" id="{12CD15CA-329F-4973-B795-EDF3D268A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0056" y="2414994"/>
            <a:ext cx="609600" cy="609600"/>
          </a:xfrm>
          <a:prstGeom prst="rect">
            <a:avLst/>
          </a:prstGeom>
        </p:spPr>
      </p:pic>
      <p:pic>
        <p:nvPicPr>
          <p:cNvPr id="30" name="Graphic 29" descr="Home with solid fill">
            <a:extLst>
              <a:ext uri="{FF2B5EF4-FFF2-40B4-BE49-F238E27FC236}">
                <a16:creationId xmlns:a16="http://schemas.microsoft.com/office/drawing/2014/main" id="{FF4346D2-ED13-C54E-128B-B1BF2DA038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5181" y="3576828"/>
            <a:ext cx="609600" cy="609600"/>
          </a:xfrm>
          <a:prstGeom prst="rect">
            <a:avLst/>
          </a:prstGeom>
        </p:spPr>
      </p:pic>
      <p:pic>
        <p:nvPicPr>
          <p:cNvPr id="31" name="Graphic 30" descr="Home with solid fill">
            <a:extLst>
              <a:ext uri="{FF2B5EF4-FFF2-40B4-BE49-F238E27FC236}">
                <a16:creationId xmlns:a16="http://schemas.microsoft.com/office/drawing/2014/main" id="{8053DE05-1FD0-2769-6E6A-116FF2D7C3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832" y="5067085"/>
            <a:ext cx="609600" cy="609600"/>
          </a:xfrm>
          <a:prstGeom prst="rect">
            <a:avLst/>
          </a:prstGeom>
        </p:spPr>
      </p:pic>
      <p:pic>
        <p:nvPicPr>
          <p:cNvPr id="32" name="Graphic 31" descr="Home with solid fill">
            <a:extLst>
              <a:ext uri="{FF2B5EF4-FFF2-40B4-BE49-F238E27FC236}">
                <a16:creationId xmlns:a16="http://schemas.microsoft.com/office/drawing/2014/main" id="{020A8E77-C79C-C756-82C7-067C366EE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43256" y="1415918"/>
            <a:ext cx="609600" cy="609600"/>
          </a:xfrm>
          <a:prstGeom prst="rect">
            <a:avLst/>
          </a:prstGeom>
        </p:spPr>
      </p:pic>
      <p:pic>
        <p:nvPicPr>
          <p:cNvPr id="33" name="Graphic 32" descr="Home with solid fill">
            <a:extLst>
              <a:ext uri="{FF2B5EF4-FFF2-40B4-BE49-F238E27FC236}">
                <a16:creationId xmlns:a16="http://schemas.microsoft.com/office/drawing/2014/main" id="{33AFF9DD-B3E4-8CA6-5D0D-90DEC0091F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33748" y="1752600"/>
            <a:ext cx="609600" cy="609600"/>
          </a:xfrm>
          <a:prstGeom prst="rect">
            <a:avLst/>
          </a:prstGeom>
        </p:spPr>
      </p:pic>
      <p:pic>
        <p:nvPicPr>
          <p:cNvPr id="34" name="Graphic 33" descr="Home with solid fill">
            <a:extLst>
              <a:ext uri="{FF2B5EF4-FFF2-40B4-BE49-F238E27FC236}">
                <a16:creationId xmlns:a16="http://schemas.microsoft.com/office/drawing/2014/main" id="{F9F91A58-3B95-0239-FD7A-09A2FCC892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00470" y="2857500"/>
            <a:ext cx="609600" cy="609600"/>
          </a:xfrm>
          <a:prstGeom prst="rect">
            <a:avLst/>
          </a:prstGeom>
        </p:spPr>
      </p:pic>
      <p:pic>
        <p:nvPicPr>
          <p:cNvPr id="35" name="Graphic 34" descr="Home with solid fill">
            <a:extLst>
              <a:ext uri="{FF2B5EF4-FFF2-40B4-BE49-F238E27FC236}">
                <a16:creationId xmlns:a16="http://schemas.microsoft.com/office/drawing/2014/main" id="{DDC7FC62-1DCB-BB50-BE85-38AC3EE341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67000" y="264009"/>
            <a:ext cx="609600" cy="609600"/>
          </a:xfrm>
          <a:prstGeom prst="rect">
            <a:avLst/>
          </a:prstGeom>
        </p:spPr>
      </p:pic>
      <p:pic>
        <p:nvPicPr>
          <p:cNvPr id="36" name="Graphic 35" descr="Home with solid fill">
            <a:extLst>
              <a:ext uri="{FF2B5EF4-FFF2-40B4-BE49-F238E27FC236}">
                <a16:creationId xmlns:a16="http://schemas.microsoft.com/office/drawing/2014/main" id="{DE51423D-A3B4-C580-C6C6-92CD6B8880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33600" y="1933146"/>
            <a:ext cx="609600" cy="609600"/>
          </a:xfrm>
          <a:prstGeom prst="rect">
            <a:avLst/>
          </a:prstGeom>
        </p:spPr>
      </p:pic>
      <p:pic>
        <p:nvPicPr>
          <p:cNvPr id="37" name="Graphic 36" descr="Home with solid fill">
            <a:extLst>
              <a:ext uri="{FF2B5EF4-FFF2-40B4-BE49-F238E27FC236}">
                <a16:creationId xmlns:a16="http://schemas.microsoft.com/office/drawing/2014/main" id="{503485DB-FE40-518C-B493-5832A9FCB0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93129" y="639842"/>
            <a:ext cx="609600" cy="609600"/>
          </a:xfrm>
          <a:prstGeom prst="rect">
            <a:avLst/>
          </a:prstGeom>
        </p:spPr>
      </p:pic>
      <p:pic>
        <p:nvPicPr>
          <p:cNvPr id="38" name="Graphic 37" descr="Home with solid fill">
            <a:extLst>
              <a:ext uri="{FF2B5EF4-FFF2-40B4-BE49-F238E27FC236}">
                <a16:creationId xmlns:a16="http://schemas.microsoft.com/office/drawing/2014/main" id="{619316F3-557D-F127-9614-92A80A49C4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3758" y="2380107"/>
            <a:ext cx="609600" cy="609600"/>
          </a:xfrm>
          <a:prstGeom prst="rect">
            <a:avLst/>
          </a:prstGeom>
        </p:spPr>
      </p:pic>
      <p:pic>
        <p:nvPicPr>
          <p:cNvPr id="39" name="Graphic 38" descr="Home with solid fill">
            <a:extLst>
              <a:ext uri="{FF2B5EF4-FFF2-40B4-BE49-F238E27FC236}">
                <a16:creationId xmlns:a16="http://schemas.microsoft.com/office/drawing/2014/main" id="{70158126-0D03-28AB-41E5-7BC55B4292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6796" y="1132620"/>
            <a:ext cx="609600" cy="609600"/>
          </a:xfrm>
          <a:prstGeom prst="rect">
            <a:avLst/>
          </a:prstGeom>
        </p:spPr>
      </p:pic>
      <p:pic>
        <p:nvPicPr>
          <p:cNvPr id="40" name="Graphic 39" descr="Home with solid fill">
            <a:extLst>
              <a:ext uri="{FF2B5EF4-FFF2-40B4-BE49-F238E27FC236}">
                <a16:creationId xmlns:a16="http://schemas.microsoft.com/office/drawing/2014/main" id="{568B82B0-E805-B784-96B2-EC7802098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00226" y="4054887"/>
            <a:ext cx="609600" cy="609600"/>
          </a:xfrm>
          <a:prstGeom prst="rect">
            <a:avLst/>
          </a:prstGeom>
        </p:spPr>
      </p:pic>
      <p:pic>
        <p:nvPicPr>
          <p:cNvPr id="41" name="Graphic 40" descr="Home with solid fill">
            <a:extLst>
              <a:ext uri="{FF2B5EF4-FFF2-40B4-BE49-F238E27FC236}">
                <a16:creationId xmlns:a16="http://schemas.microsoft.com/office/drawing/2014/main" id="{CC74AC69-6A14-1609-A585-43C699CB9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2500" y="4201338"/>
            <a:ext cx="609600" cy="609600"/>
          </a:xfrm>
          <a:prstGeom prst="rect">
            <a:avLst/>
          </a:prstGeom>
        </p:spPr>
      </p:pic>
      <p:pic>
        <p:nvPicPr>
          <p:cNvPr id="42" name="Graphic 41" descr="Home with solid fill">
            <a:extLst>
              <a:ext uri="{FF2B5EF4-FFF2-40B4-BE49-F238E27FC236}">
                <a16:creationId xmlns:a16="http://schemas.microsoft.com/office/drawing/2014/main" id="{4778BFC0-A20F-45F9-8969-765D85A9F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47930" y="4254481"/>
            <a:ext cx="609600" cy="609600"/>
          </a:xfrm>
          <a:prstGeom prst="rect">
            <a:avLst/>
          </a:prstGeom>
        </p:spPr>
      </p:pic>
      <p:pic>
        <p:nvPicPr>
          <p:cNvPr id="43" name="Graphic 42" descr="Home with solid fill">
            <a:extLst>
              <a:ext uri="{FF2B5EF4-FFF2-40B4-BE49-F238E27FC236}">
                <a16:creationId xmlns:a16="http://schemas.microsoft.com/office/drawing/2014/main" id="{D8ABE357-EF89-65B1-A047-C8E4B18EE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86226" y="4389977"/>
            <a:ext cx="609600" cy="609600"/>
          </a:xfrm>
          <a:prstGeom prst="rect">
            <a:avLst/>
          </a:prstGeom>
        </p:spPr>
      </p:pic>
      <p:pic>
        <p:nvPicPr>
          <p:cNvPr id="44" name="Graphic 43" descr="Home with solid fill">
            <a:extLst>
              <a:ext uri="{FF2B5EF4-FFF2-40B4-BE49-F238E27FC236}">
                <a16:creationId xmlns:a16="http://schemas.microsoft.com/office/drawing/2014/main" id="{222C1092-111A-F044-9351-B3FF465E83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90604" y="4789119"/>
            <a:ext cx="609600" cy="609600"/>
          </a:xfrm>
          <a:prstGeom prst="rect">
            <a:avLst/>
          </a:prstGeom>
        </p:spPr>
      </p:pic>
      <p:pic>
        <p:nvPicPr>
          <p:cNvPr id="45" name="Graphic 44" descr="Home with solid fill">
            <a:extLst>
              <a:ext uri="{FF2B5EF4-FFF2-40B4-BE49-F238E27FC236}">
                <a16:creationId xmlns:a16="http://schemas.microsoft.com/office/drawing/2014/main" id="{041DD480-254E-DC3B-669A-B063BB0138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8165" y="4797648"/>
            <a:ext cx="609600" cy="609600"/>
          </a:xfrm>
          <a:prstGeom prst="rect">
            <a:avLst/>
          </a:prstGeom>
        </p:spPr>
      </p:pic>
      <p:pic>
        <p:nvPicPr>
          <p:cNvPr id="46" name="Graphic 45" descr="Home with solid fill">
            <a:extLst>
              <a:ext uri="{FF2B5EF4-FFF2-40B4-BE49-F238E27FC236}">
                <a16:creationId xmlns:a16="http://schemas.microsoft.com/office/drawing/2014/main" id="{B9D024AA-9D16-C36E-D4CE-1867E104E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28878" y="5448300"/>
            <a:ext cx="609600" cy="609600"/>
          </a:xfrm>
          <a:prstGeom prst="rect">
            <a:avLst/>
          </a:prstGeom>
        </p:spPr>
      </p:pic>
      <p:pic>
        <p:nvPicPr>
          <p:cNvPr id="47" name="Graphic 46" descr="Home with solid fill">
            <a:extLst>
              <a:ext uri="{FF2B5EF4-FFF2-40B4-BE49-F238E27FC236}">
                <a16:creationId xmlns:a16="http://schemas.microsoft.com/office/drawing/2014/main" id="{D3BC0B83-F799-613F-03E2-3AC13577AA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50254" y="5495681"/>
            <a:ext cx="609600" cy="609600"/>
          </a:xfrm>
          <a:prstGeom prst="rect">
            <a:avLst/>
          </a:prstGeom>
        </p:spPr>
      </p:pic>
      <p:pic>
        <p:nvPicPr>
          <p:cNvPr id="48" name="Graphic 47" descr="Home with solid fill">
            <a:extLst>
              <a:ext uri="{FF2B5EF4-FFF2-40B4-BE49-F238E27FC236}">
                <a16:creationId xmlns:a16="http://schemas.microsoft.com/office/drawing/2014/main" id="{D6A2EE1C-B098-7AB1-ED00-0C3D7D7BA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24000" y="1600200"/>
            <a:ext cx="609600" cy="609600"/>
          </a:xfrm>
          <a:prstGeom prst="rect">
            <a:avLst/>
          </a:prstGeom>
        </p:spPr>
      </p:pic>
      <p:pic>
        <p:nvPicPr>
          <p:cNvPr id="49" name="Graphic 48" descr="Home with solid fill">
            <a:extLst>
              <a:ext uri="{FF2B5EF4-FFF2-40B4-BE49-F238E27FC236}">
                <a16:creationId xmlns:a16="http://schemas.microsoft.com/office/drawing/2014/main" id="{1B3EFE6E-5BD3-B3E0-3B9E-957B0CD85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38548" y="4999577"/>
            <a:ext cx="609600" cy="609600"/>
          </a:xfrm>
          <a:prstGeom prst="rect">
            <a:avLst/>
          </a:prstGeom>
        </p:spPr>
      </p:pic>
      <p:pic>
        <p:nvPicPr>
          <p:cNvPr id="50" name="Graphic 49" descr="Home with solid fill">
            <a:extLst>
              <a:ext uri="{FF2B5EF4-FFF2-40B4-BE49-F238E27FC236}">
                <a16:creationId xmlns:a16="http://schemas.microsoft.com/office/drawing/2014/main" id="{5A41716D-E2C1-63B0-45A8-E713127C1E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1000" y="5221554"/>
            <a:ext cx="609600" cy="609600"/>
          </a:xfrm>
          <a:prstGeom prst="rect">
            <a:avLst/>
          </a:prstGeom>
        </p:spPr>
      </p:pic>
      <p:pic>
        <p:nvPicPr>
          <p:cNvPr id="51" name="Graphic 50" descr="Home with solid fill">
            <a:extLst>
              <a:ext uri="{FF2B5EF4-FFF2-40B4-BE49-F238E27FC236}">
                <a16:creationId xmlns:a16="http://schemas.microsoft.com/office/drawing/2014/main" id="{163FD217-FB8A-EABE-7E44-0E651D81F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6232" y="3360947"/>
            <a:ext cx="609600" cy="609600"/>
          </a:xfrm>
          <a:prstGeom prst="rect">
            <a:avLst/>
          </a:prstGeom>
        </p:spPr>
      </p:pic>
      <p:pic>
        <p:nvPicPr>
          <p:cNvPr id="52" name="Graphic 51" descr="Home with solid fill">
            <a:extLst>
              <a:ext uri="{FF2B5EF4-FFF2-40B4-BE49-F238E27FC236}">
                <a16:creationId xmlns:a16="http://schemas.microsoft.com/office/drawing/2014/main" id="{FD3A4C9D-9191-7F87-D3D2-EBDE13C726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71962" y="3796594"/>
            <a:ext cx="609600" cy="609600"/>
          </a:xfrm>
          <a:prstGeom prst="rect">
            <a:avLst/>
          </a:prstGeom>
        </p:spPr>
      </p:pic>
      <p:pic>
        <p:nvPicPr>
          <p:cNvPr id="53" name="Graphic 52" descr="Home with solid fill">
            <a:extLst>
              <a:ext uri="{FF2B5EF4-FFF2-40B4-BE49-F238E27FC236}">
                <a16:creationId xmlns:a16="http://schemas.microsoft.com/office/drawing/2014/main" id="{E0082818-EEE1-712D-8F82-253FD85479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9162" y="4764288"/>
            <a:ext cx="609600" cy="609600"/>
          </a:xfrm>
          <a:prstGeom prst="rect">
            <a:avLst/>
          </a:prstGeom>
        </p:spPr>
      </p:pic>
      <p:pic>
        <p:nvPicPr>
          <p:cNvPr id="54" name="Graphic 53" descr="Home with solid fill">
            <a:extLst>
              <a:ext uri="{FF2B5EF4-FFF2-40B4-BE49-F238E27FC236}">
                <a16:creationId xmlns:a16="http://schemas.microsoft.com/office/drawing/2014/main" id="{4373C8B4-03E7-0C20-7E8B-5A5145068E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4131" y="4936861"/>
            <a:ext cx="609600" cy="609600"/>
          </a:xfrm>
          <a:prstGeom prst="rect">
            <a:avLst/>
          </a:prstGeom>
        </p:spPr>
      </p:pic>
      <p:pic>
        <p:nvPicPr>
          <p:cNvPr id="55" name="Graphic 54" descr="Home with solid fill">
            <a:extLst>
              <a:ext uri="{FF2B5EF4-FFF2-40B4-BE49-F238E27FC236}">
                <a16:creationId xmlns:a16="http://schemas.microsoft.com/office/drawing/2014/main" id="{EE87299B-6A07-375E-E622-725032EA70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7684" y="5495681"/>
            <a:ext cx="609600" cy="609600"/>
          </a:xfrm>
          <a:prstGeom prst="rect">
            <a:avLst/>
          </a:prstGeom>
        </p:spPr>
      </p:pic>
      <p:pic>
        <p:nvPicPr>
          <p:cNvPr id="56" name="Graphic 55" descr="Home with solid fill">
            <a:extLst>
              <a:ext uri="{FF2B5EF4-FFF2-40B4-BE49-F238E27FC236}">
                <a16:creationId xmlns:a16="http://schemas.microsoft.com/office/drawing/2014/main" id="{A5FE2740-D549-A525-A023-A734C58475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76692" y="4350687"/>
            <a:ext cx="609600" cy="609600"/>
          </a:xfrm>
          <a:prstGeom prst="rect">
            <a:avLst/>
          </a:prstGeom>
        </p:spPr>
      </p:pic>
      <p:pic>
        <p:nvPicPr>
          <p:cNvPr id="57" name="Graphic 56" descr="Home with solid fill">
            <a:extLst>
              <a:ext uri="{FF2B5EF4-FFF2-40B4-BE49-F238E27FC236}">
                <a16:creationId xmlns:a16="http://schemas.microsoft.com/office/drawing/2014/main" id="{50D1109B-6162-DD47-B2B2-20741D51D4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2331" y="4188667"/>
            <a:ext cx="609600" cy="609600"/>
          </a:xfrm>
          <a:prstGeom prst="rect">
            <a:avLst/>
          </a:prstGeom>
        </p:spPr>
      </p:pic>
      <p:pic>
        <p:nvPicPr>
          <p:cNvPr id="58" name="Graphic 57" descr="Home with solid fill">
            <a:extLst>
              <a:ext uri="{FF2B5EF4-FFF2-40B4-BE49-F238E27FC236}">
                <a16:creationId xmlns:a16="http://schemas.microsoft.com/office/drawing/2014/main" id="{CEE80270-B998-02E8-C8FA-7A6F3674B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71" y="3029797"/>
            <a:ext cx="609600" cy="609600"/>
          </a:xfrm>
          <a:prstGeom prst="rect">
            <a:avLst/>
          </a:prstGeom>
        </p:spPr>
      </p:pic>
      <p:pic>
        <p:nvPicPr>
          <p:cNvPr id="59" name="Graphic 58" descr="Home with solid fill">
            <a:extLst>
              <a:ext uri="{FF2B5EF4-FFF2-40B4-BE49-F238E27FC236}">
                <a16:creationId xmlns:a16="http://schemas.microsoft.com/office/drawing/2014/main" id="{4BF78B13-9AF3-5357-297F-3A1B498B29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62269" y="2135079"/>
            <a:ext cx="609600" cy="60960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F7358B9C-B684-A179-6CC4-E47593C0C476}"/>
              </a:ext>
            </a:extLst>
          </p:cNvPr>
          <p:cNvSpPr txBox="1"/>
          <p:nvPr/>
        </p:nvSpPr>
        <p:spPr>
          <a:xfrm>
            <a:off x="6417994" y="514090"/>
            <a:ext cx="4709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things get a bit messier. Our table is going to much larger, and will take more time to compute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F7C3B25-7333-8DFA-E14C-7FEB6CF7297D}"/>
              </a:ext>
            </a:extLst>
          </p:cNvPr>
          <p:cNvSpPr txBox="1"/>
          <p:nvPr/>
        </p:nvSpPr>
        <p:spPr>
          <a:xfrm>
            <a:off x="7720133" y="1880390"/>
            <a:ext cx="3783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Remember, we are concerned with our algorithm performs </a:t>
            </a:r>
            <a:r>
              <a:rPr lang="en-US" b="1" dirty="0"/>
              <a:t>as some input </a:t>
            </a:r>
            <a:r>
              <a:rPr lang="en-US" b="1" i="1" dirty="0"/>
              <a:t>n</a:t>
            </a:r>
            <a:r>
              <a:rPr lang="en-US" b="1" dirty="0"/>
              <a:t> grows</a:t>
            </a:r>
          </a:p>
        </p:txBody>
      </p:sp>
      <p:pic>
        <p:nvPicPr>
          <p:cNvPr id="1026" name="Picture 2" descr="Is Quadratic Growth a General Phenomenon? | by Freisinnige Zeitung | Medium">
            <a:extLst>
              <a:ext uri="{FF2B5EF4-FFF2-40B4-BE49-F238E27FC236}">
                <a16:creationId xmlns:a16="http://schemas.microsoft.com/office/drawing/2014/main" id="{F4E7743C-B635-D02C-A837-CAEC5552A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40" y="3003154"/>
            <a:ext cx="2283759" cy="2071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F5DC8E1-3C84-D154-23E6-8715AEC8BBC6}"/>
              </a:ext>
            </a:extLst>
          </p:cNvPr>
          <p:cNvSpPr txBox="1"/>
          <p:nvPr/>
        </p:nvSpPr>
        <p:spPr>
          <a:xfrm>
            <a:off x="9455232" y="498051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16D6C9-E74D-77FC-B4F6-7E688618B284}"/>
              </a:ext>
            </a:extLst>
          </p:cNvPr>
          <p:cNvSpPr txBox="1"/>
          <p:nvPr/>
        </p:nvSpPr>
        <p:spPr>
          <a:xfrm rot="16200000">
            <a:off x="7485515" y="3788112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Running Time</a:t>
            </a:r>
          </a:p>
        </p:txBody>
      </p:sp>
    </p:spTree>
    <p:extLst>
      <p:ext uri="{BB962C8B-B14F-4D97-AF65-F5344CB8AC3E}">
        <p14:creationId xmlns:p14="http://schemas.microsoft.com/office/powerpoint/2010/main" val="48096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Graphic 5" descr="Home with solid fill">
            <a:extLst>
              <a:ext uri="{FF2B5EF4-FFF2-40B4-BE49-F238E27FC236}">
                <a16:creationId xmlns:a16="http://schemas.microsoft.com/office/drawing/2014/main" id="{2DF5987A-9590-8C82-DC38-C2FBC53EE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9162" y="1784274"/>
            <a:ext cx="609600" cy="609600"/>
          </a:xfrm>
          <a:prstGeom prst="rect">
            <a:avLst/>
          </a:prstGeom>
        </p:spPr>
      </p:pic>
      <p:pic>
        <p:nvPicPr>
          <p:cNvPr id="7" name="Graphic 6" descr="Home with solid fill">
            <a:extLst>
              <a:ext uri="{FF2B5EF4-FFF2-40B4-BE49-F238E27FC236}">
                <a16:creationId xmlns:a16="http://schemas.microsoft.com/office/drawing/2014/main" id="{3CCFF608-1A26-6C54-0E8D-550140517B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3400" y="3655314"/>
            <a:ext cx="609600" cy="609600"/>
          </a:xfrm>
          <a:prstGeom prst="rect">
            <a:avLst/>
          </a:prstGeom>
        </p:spPr>
      </p:pic>
      <p:pic>
        <p:nvPicPr>
          <p:cNvPr id="8" name="Graphic 7" descr="Home with solid fill">
            <a:extLst>
              <a:ext uri="{FF2B5EF4-FFF2-40B4-BE49-F238E27FC236}">
                <a16:creationId xmlns:a16="http://schemas.microsoft.com/office/drawing/2014/main" id="{AA6826EB-FB50-BD28-D3C2-7AEEA76994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38400" y="2590800"/>
            <a:ext cx="609600" cy="609600"/>
          </a:xfrm>
          <a:prstGeom prst="rect">
            <a:avLst/>
          </a:prstGeom>
        </p:spPr>
      </p:pic>
      <p:pic>
        <p:nvPicPr>
          <p:cNvPr id="9" name="Graphic 8" descr="Home with solid fill">
            <a:extLst>
              <a:ext uri="{FF2B5EF4-FFF2-40B4-BE49-F238E27FC236}">
                <a16:creationId xmlns:a16="http://schemas.microsoft.com/office/drawing/2014/main" id="{BE69E8AB-E813-3C30-7B90-AA8052486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1400" y="533400"/>
            <a:ext cx="609600" cy="609600"/>
          </a:xfrm>
          <a:prstGeom prst="rect">
            <a:avLst/>
          </a:prstGeom>
        </p:spPr>
      </p:pic>
      <p:pic>
        <p:nvPicPr>
          <p:cNvPr id="10" name="Graphic 9" descr="Home with solid fill">
            <a:extLst>
              <a:ext uri="{FF2B5EF4-FFF2-40B4-BE49-F238E27FC236}">
                <a16:creationId xmlns:a16="http://schemas.microsoft.com/office/drawing/2014/main" id="{5F68D0BC-353B-1C54-F826-20233C8BEB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9828" y="1259586"/>
            <a:ext cx="609600" cy="609600"/>
          </a:xfrm>
          <a:prstGeom prst="rect">
            <a:avLst/>
          </a:prstGeom>
        </p:spPr>
      </p:pic>
      <p:pic>
        <p:nvPicPr>
          <p:cNvPr id="11" name="Graphic 10" descr="Home with solid fill">
            <a:extLst>
              <a:ext uri="{FF2B5EF4-FFF2-40B4-BE49-F238E27FC236}">
                <a16:creationId xmlns:a16="http://schemas.microsoft.com/office/drawing/2014/main" id="{A3B171BC-201C-09CA-59C1-F2755139D9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43400" y="2790825"/>
            <a:ext cx="609600" cy="609600"/>
          </a:xfrm>
          <a:prstGeom prst="rect">
            <a:avLst/>
          </a:prstGeom>
        </p:spPr>
      </p:pic>
      <p:pic>
        <p:nvPicPr>
          <p:cNvPr id="12" name="Graphic 11" descr="Home with solid fill">
            <a:extLst>
              <a:ext uri="{FF2B5EF4-FFF2-40B4-BE49-F238E27FC236}">
                <a16:creationId xmlns:a16="http://schemas.microsoft.com/office/drawing/2014/main" id="{7CA68F78-BA92-F27F-C60B-BD723E7DD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0800" y="3124200"/>
            <a:ext cx="609600" cy="609600"/>
          </a:xfrm>
          <a:prstGeom prst="rect">
            <a:avLst/>
          </a:prstGeom>
        </p:spPr>
      </p:pic>
      <p:pic>
        <p:nvPicPr>
          <p:cNvPr id="13" name="Graphic 12" descr="Home with solid fill">
            <a:extLst>
              <a:ext uri="{FF2B5EF4-FFF2-40B4-BE49-F238E27FC236}">
                <a16:creationId xmlns:a16="http://schemas.microsoft.com/office/drawing/2014/main" id="{6FE6225C-E8CB-571D-931B-101923B10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67000" y="4531614"/>
            <a:ext cx="609600" cy="609600"/>
          </a:xfrm>
          <a:prstGeom prst="rect">
            <a:avLst/>
          </a:prstGeom>
        </p:spPr>
      </p:pic>
      <p:pic>
        <p:nvPicPr>
          <p:cNvPr id="14" name="Graphic 13" descr="Home with solid fill">
            <a:extLst>
              <a:ext uri="{FF2B5EF4-FFF2-40B4-BE49-F238E27FC236}">
                <a16:creationId xmlns:a16="http://schemas.microsoft.com/office/drawing/2014/main" id="{1C6C3C35-313E-2D3E-C8CA-1F87BF98B6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7800" y="4264914"/>
            <a:ext cx="609600" cy="609600"/>
          </a:xfrm>
          <a:prstGeom prst="rect">
            <a:avLst/>
          </a:prstGeom>
        </p:spPr>
      </p:pic>
      <p:pic>
        <p:nvPicPr>
          <p:cNvPr id="2" name="Graphic 1" descr="Home with solid fill">
            <a:extLst>
              <a:ext uri="{FF2B5EF4-FFF2-40B4-BE49-F238E27FC236}">
                <a16:creationId xmlns:a16="http://schemas.microsoft.com/office/drawing/2014/main" id="{D2B6A7A9-9EB8-DB6A-9BFC-35593CBC5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57400" y="1228820"/>
            <a:ext cx="609600" cy="609600"/>
          </a:xfrm>
          <a:prstGeom prst="rect">
            <a:avLst/>
          </a:prstGeom>
        </p:spPr>
      </p:pic>
      <p:pic>
        <p:nvPicPr>
          <p:cNvPr id="15" name="Graphic 14" descr="Home with solid fill">
            <a:extLst>
              <a:ext uri="{FF2B5EF4-FFF2-40B4-BE49-F238E27FC236}">
                <a16:creationId xmlns:a16="http://schemas.microsoft.com/office/drawing/2014/main" id="{97591D8B-F4DF-C0A3-4102-ECB66DFC35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8969" y="1637346"/>
            <a:ext cx="609600" cy="609600"/>
          </a:xfrm>
          <a:prstGeom prst="rect">
            <a:avLst/>
          </a:prstGeom>
        </p:spPr>
      </p:pic>
      <p:pic>
        <p:nvPicPr>
          <p:cNvPr id="19" name="Graphic 18" descr="Home with solid fill">
            <a:extLst>
              <a:ext uri="{FF2B5EF4-FFF2-40B4-BE49-F238E27FC236}">
                <a16:creationId xmlns:a16="http://schemas.microsoft.com/office/drawing/2014/main" id="{CBF1AB61-9C7E-33EE-A1AA-2E3A19192B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24150" y="2218896"/>
            <a:ext cx="609600" cy="609600"/>
          </a:xfrm>
          <a:prstGeom prst="rect">
            <a:avLst/>
          </a:prstGeom>
        </p:spPr>
      </p:pic>
      <p:pic>
        <p:nvPicPr>
          <p:cNvPr id="20" name="Graphic 19" descr="Home with solid fill">
            <a:extLst>
              <a:ext uri="{FF2B5EF4-FFF2-40B4-BE49-F238E27FC236}">
                <a16:creationId xmlns:a16="http://schemas.microsoft.com/office/drawing/2014/main" id="{9A81BA32-177B-C189-BA31-C7FD3641AB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5453" y="2181225"/>
            <a:ext cx="609600" cy="609600"/>
          </a:xfrm>
          <a:prstGeom prst="rect">
            <a:avLst/>
          </a:prstGeom>
        </p:spPr>
      </p:pic>
      <p:pic>
        <p:nvPicPr>
          <p:cNvPr id="21" name="Graphic 20" descr="Home with solid fill">
            <a:extLst>
              <a:ext uri="{FF2B5EF4-FFF2-40B4-BE49-F238E27FC236}">
                <a16:creationId xmlns:a16="http://schemas.microsoft.com/office/drawing/2014/main" id="{A2BAC448-F4FA-016E-4410-6B17B0E51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52670" y="3316704"/>
            <a:ext cx="609600" cy="609600"/>
          </a:xfrm>
          <a:prstGeom prst="rect">
            <a:avLst/>
          </a:prstGeom>
        </p:spPr>
      </p:pic>
      <p:pic>
        <p:nvPicPr>
          <p:cNvPr id="23" name="Graphic 22" descr="Home with solid fill">
            <a:extLst>
              <a:ext uri="{FF2B5EF4-FFF2-40B4-BE49-F238E27FC236}">
                <a16:creationId xmlns:a16="http://schemas.microsoft.com/office/drawing/2014/main" id="{F53A67AD-0E65-00FA-F1FD-4C35BBB3B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7552" y="2951655"/>
            <a:ext cx="609600" cy="609600"/>
          </a:xfrm>
          <a:prstGeom prst="rect">
            <a:avLst/>
          </a:prstGeom>
        </p:spPr>
      </p:pic>
      <p:pic>
        <p:nvPicPr>
          <p:cNvPr id="25" name="Graphic 24" descr="Home with solid fill">
            <a:extLst>
              <a:ext uri="{FF2B5EF4-FFF2-40B4-BE49-F238E27FC236}">
                <a16:creationId xmlns:a16="http://schemas.microsoft.com/office/drawing/2014/main" id="{B3BD5CAD-D690-CAA5-4FE2-693F83AEBF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96701" y="2838545"/>
            <a:ext cx="609600" cy="609600"/>
          </a:xfrm>
          <a:prstGeom prst="rect">
            <a:avLst/>
          </a:prstGeom>
        </p:spPr>
      </p:pic>
      <p:pic>
        <p:nvPicPr>
          <p:cNvPr id="26" name="Graphic 25" descr="Home with solid fill">
            <a:extLst>
              <a:ext uri="{FF2B5EF4-FFF2-40B4-BE49-F238E27FC236}">
                <a16:creationId xmlns:a16="http://schemas.microsoft.com/office/drawing/2014/main" id="{11D524F9-3FAB-23DD-0ED0-615B8D1867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67100" y="2342055"/>
            <a:ext cx="609600" cy="609600"/>
          </a:xfrm>
          <a:prstGeom prst="rect">
            <a:avLst/>
          </a:prstGeom>
        </p:spPr>
      </p:pic>
      <p:pic>
        <p:nvPicPr>
          <p:cNvPr id="27" name="Graphic 26" descr="Home with solid fill">
            <a:extLst>
              <a:ext uri="{FF2B5EF4-FFF2-40B4-BE49-F238E27FC236}">
                <a16:creationId xmlns:a16="http://schemas.microsoft.com/office/drawing/2014/main" id="{912726AF-3EA8-B87A-AAFF-FEA4CF2622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19451" y="3429000"/>
            <a:ext cx="609600" cy="609600"/>
          </a:xfrm>
          <a:prstGeom prst="rect">
            <a:avLst/>
          </a:prstGeom>
        </p:spPr>
      </p:pic>
      <p:pic>
        <p:nvPicPr>
          <p:cNvPr id="28" name="Graphic 27" descr="Home with solid fill">
            <a:extLst>
              <a:ext uri="{FF2B5EF4-FFF2-40B4-BE49-F238E27FC236}">
                <a16:creationId xmlns:a16="http://schemas.microsoft.com/office/drawing/2014/main" id="{07970FD6-AC85-C12E-3881-94736C213C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38400" y="3665747"/>
            <a:ext cx="609600" cy="609600"/>
          </a:xfrm>
          <a:prstGeom prst="rect">
            <a:avLst/>
          </a:prstGeom>
        </p:spPr>
      </p:pic>
      <p:pic>
        <p:nvPicPr>
          <p:cNvPr id="29" name="Graphic 28" descr="Home with solid fill">
            <a:extLst>
              <a:ext uri="{FF2B5EF4-FFF2-40B4-BE49-F238E27FC236}">
                <a16:creationId xmlns:a16="http://schemas.microsoft.com/office/drawing/2014/main" id="{12CD15CA-329F-4973-B795-EDF3D268A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0056" y="2414994"/>
            <a:ext cx="609600" cy="609600"/>
          </a:xfrm>
          <a:prstGeom prst="rect">
            <a:avLst/>
          </a:prstGeom>
        </p:spPr>
      </p:pic>
      <p:pic>
        <p:nvPicPr>
          <p:cNvPr id="30" name="Graphic 29" descr="Home with solid fill">
            <a:extLst>
              <a:ext uri="{FF2B5EF4-FFF2-40B4-BE49-F238E27FC236}">
                <a16:creationId xmlns:a16="http://schemas.microsoft.com/office/drawing/2014/main" id="{FF4346D2-ED13-C54E-128B-B1BF2DA038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5181" y="3576828"/>
            <a:ext cx="609600" cy="609600"/>
          </a:xfrm>
          <a:prstGeom prst="rect">
            <a:avLst/>
          </a:prstGeom>
        </p:spPr>
      </p:pic>
      <p:pic>
        <p:nvPicPr>
          <p:cNvPr id="31" name="Graphic 30" descr="Home with solid fill">
            <a:extLst>
              <a:ext uri="{FF2B5EF4-FFF2-40B4-BE49-F238E27FC236}">
                <a16:creationId xmlns:a16="http://schemas.microsoft.com/office/drawing/2014/main" id="{8053DE05-1FD0-2769-6E6A-116FF2D7C3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832" y="5067085"/>
            <a:ext cx="609600" cy="609600"/>
          </a:xfrm>
          <a:prstGeom prst="rect">
            <a:avLst/>
          </a:prstGeom>
        </p:spPr>
      </p:pic>
      <p:pic>
        <p:nvPicPr>
          <p:cNvPr id="32" name="Graphic 31" descr="Home with solid fill">
            <a:extLst>
              <a:ext uri="{FF2B5EF4-FFF2-40B4-BE49-F238E27FC236}">
                <a16:creationId xmlns:a16="http://schemas.microsoft.com/office/drawing/2014/main" id="{020A8E77-C79C-C756-82C7-067C366EE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43256" y="1415918"/>
            <a:ext cx="609600" cy="609600"/>
          </a:xfrm>
          <a:prstGeom prst="rect">
            <a:avLst/>
          </a:prstGeom>
        </p:spPr>
      </p:pic>
      <p:pic>
        <p:nvPicPr>
          <p:cNvPr id="33" name="Graphic 32" descr="Home with solid fill">
            <a:extLst>
              <a:ext uri="{FF2B5EF4-FFF2-40B4-BE49-F238E27FC236}">
                <a16:creationId xmlns:a16="http://schemas.microsoft.com/office/drawing/2014/main" id="{33AFF9DD-B3E4-8CA6-5D0D-90DEC0091F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33748" y="1752600"/>
            <a:ext cx="609600" cy="609600"/>
          </a:xfrm>
          <a:prstGeom prst="rect">
            <a:avLst/>
          </a:prstGeom>
        </p:spPr>
      </p:pic>
      <p:pic>
        <p:nvPicPr>
          <p:cNvPr id="34" name="Graphic 33" descr="Home with solid fill">
            <a:extLst>
              <a:ext uri="{FF2B5EF4-FFF2-40B4-BE49-F238E27FC236}">
                <a16:creationId xmlns:a16="http://schemas.microsoft.com/office/drawing/2014/main" id="{F9F91A58-3B95-0239-FD7A-09A2FCC892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00470" y="2857500"/>
            <a:ext cx="609600" cy="609600"/>
          </a:xfrm>
          <a:prstGeom prst="rect">
            <a:avLst/>
          </a:prstGeom>
        </p:spPr>
      </p:pic>
      <p:pic>
        <p:nvPicPr>
          <p:cNvPr id="35" name="Graphic 34" descr="Home with solid fill">
            <a:extLst>
              <a:ext uri="{FF2B5EF4-FFF2-40B4-BE49-F238E27FC236}">
                <a16:creationId xmlns:a16="http://schemas.microsoft.com/office/drawing/2014/main" id="{DDC7FC62-1DCB-BB50-BE85-38AC3EE341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67000" y="264009"/>
            <a:ext cx="609600" cy="609600"/>
          </a:xfrm>
          <a:prstGeom prst="rect">
            <a:avLst/>
          </a:prstGeom>
        </p:spPr>
      </p:pic>
      <p:pic>
        <p:nvPicPr>
          <p:cNvPr id="36" name="Graphic 35" descr="Home with solid fill">
            <a:extLst>
              <a:ext uri="{FF2B5EF4-FFF2-40B4-BE49-F238E27FC236}">
                <a16:creationId xmlns:a16="http://schemas.microsoft.com/office/drawing/2014/main" id="{DE51423D-A3B4-C580-C6C6-92CD6B8880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33600" y="1933146"/>
            <a:ext cx="609600" cy="609600"/>
          </a:xfrm>
          <a:prstGeom prst="rect">
            <a:avLst/>
          </a:prstGeom>
        </p:spPr>
      </p:pic>
      <p:pic>
        <p:nvPicPr>
          <p:cNvPr id="37" name="Graphic 36" descr="Home with solid fill">
            <a:extLst>
              <a:ext uri="{FF2B5EF4-FFF2-40B4-BE49-F238E27FC236}">
                <a16:creationId xmlns:a16="http://schemas.microsoft.com/office/drawing/2014/main" id="{503485DB-FE40-518C-B493-5832A9FCB0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93129" y="639842"/>
            <a:ext cx="609600" cy="609600"/>
          </a:xfrm>
          <a:prstGeom prst="rect">
            <a:avLst/>
          </a:prstGeom>
        </p:spPr>
      </p:pic>
      <p:pic>
        <p:nvPicPr>
          <p:cNvPr id="38" name="Graphic 37" descr="Home with solid fill">
            <a:extLst>
              <a:ext uri="{FF2B5EF4-FFF2-40B4-BE49-F238E27FC236}">
                <a16:creationId xmlns:a16="http://schemas.microsoft.com/office/drawing/2014/main" id="{619316F3-557D-F127-9614-92A80A49C4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3758" y="2380107"/>
            <a:ext cx="609600" cy="609600"/>
          </a:xfrm>
          <a:prstGeom prst="rect">
            <a:avLst/>
          </a:prstGeom>
        </p:spPr>
      </p:pic>
      <p:pic>
        <p:nvPicPr>
          <p:cNvPr id="39" name="Graphic 38" descr="Home with solid fill">
            <a:extLst>
              <a:ext uri="{FF2B5EF4-FFF2-40B4-BE49-F238E27FC236}">
                <a16:creationId xmlns:a16="http://schemas.microsoft.com/office/drawing/2014/main" id="{70158126-0D03-28AB-41E5-7BC55B4292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6796" y="1132620"/>
            <a:ext cx="609600" cy="609600"/>
          </a:xfrm>
          <a:prstGeom prst="rect">
            <a:avLst/>
          </a:prstGeom>
        </p:spPr>
      </p:pic>
      <p:pic>
        <p:nvPicPr>
          <p:cNvPr id="40" name="Graphic 39" descr="Home with solid fill">
            <a:extLst>
              <a:ext uri="{FF2B5EF4-FFF2-40B4-BE49-F238E27FC236}">
                <a16:creationId xmlns:a16="http://schemas.microsoft.com/office/drawing/2014/main" id="{568B82B0-E805-B784-96B2-EC7802098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00226" y="4054887"/>
            <a:ext cx="609600" cy="609600"/>
          </a:xfrm>
          <a:prstGeom prst="rect">
            <a:avLst/>
          </a:prstGeom>
        </p:spPr>
      </p:pic>
      <p:pic>
        <p:nvPicPr>
          <p:cNvPr id="41" name="Graphic 40" descr="Home with solid fill">
            <a:extLst>
              <a:ext uri="{FF2B5EF4-FFF2-40B4-BE49-F238E27FC236}">
                <a16:creationId xmlns:a16="http://schemas.microsoft.com/office/drawing/2014/main" id="{CC74AC69-6A14-1609-A585-43C699CB9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2500" y="4201338"/>
            <a:ext cx="609600" cy="609600"/>
          </a:xfrm>
          <a:prstGeom prst="rect">
            <a:avLst/>
          </a:prstGeom>
        </p:spPr>
      </p:pic>
      <p:pic>
        <p:nvPicPr>
          <p:cNvPr id="42" name="Graphic 41" descr="Home with solid fill">
            <a:extLst>
              <a:ext uri="{FF2B5EF4-FFF2-40B4-BE49-F238E27FC236}">
                <a16:creationId xmlns:a16="http://schemas.microsoft.com/office/drawing/2014/main" id="{4778BFC0-A20F-45F9-8969-765D85A9F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47930" y="4254481"/>
            <a:ext cx="609600" cy="609600"/>
          </a:xfrm>
          <a:prstGeom prst="rect">
            <a:avLst/>
          </a:prstGeom>
        </p:spPr>
      </p:pic>
      <p:pic>
        <p:nvPicPr>
          <p:cNvPr id="43" name="Graphic 42" descr="Home with solid fill">
            <a:extLst>
              <a:ext uri="{FF2B5EF4-FFF2-40B4-BE49-F238E27FC236}">
                <a16:creationId xmlns:a16="http://schemas.microsoft.com/office/drawing/2014/main" id="{D8ABE357-EF89-65B1-A047-C8E4B18EE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86226" y="4389977"/>
            <a:ext cx="609600" cy="609600"/>
          </a:xfrm>
          <a:prstGeom prst="rect">
            <a:avLst/>
          </a:prstGeom>
        </p:spPr>
      </p:pic>
      <p:pic>
        <p:nvPicPr>
          <p:cNvPr id="44" name="Graphic 43" descr="Home with solid fill">
            <a:extLst>
              <a:ext uri="{FF2B5EF4-FFF2-40B4-BE49-F238E27FC236}">
                <a16:creationId xmlns:a16="http://schemas.microsoft.com/office/drawing/2014/main" id="{222C1092-111A-F044-9351-B3FF465E83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90604" y="4789119"/>
            <a:ext cx="609600" cy="609600"/>
          </a:xfrm>
          <a:prstGeom prst="rect">
            <a:avLst/>
          </a:prstGeom>
        </p:spPr>
      </p:pic>
      <p:pic>
        <p:nvPicPr>
          <p:cNvPr id="45" name="Graphic 44" descr="Home with solid fill">
            <a:extLst>
              <a:ext uri="{FF2B5EF4-FFF2-40B4-BE49-F238E27FC236}">
                <a16:creationId xmlns:a16="http://schemas.microsoft.com/office/drawing/2014/main" id="{041DD480-254E-DC3B-669A-B063BB0138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8165" y="4797648"/>
            <a:ext cx="609600" cy="609600"/>
          </a:xfrm>
          <a:prstGeom prst="rect">
            <a:avLst/>
          </a:prstGeom>
        </p:spPr>
      </p:pic>
      <p:pic>
        <p:nvPicPr>
          <p:cNvPr id="46" name="Graphic 45" descr="Home with solid fill">
            <a:extLst>
              <a:ext uri="{FF2B5EF4-FFF2-40B4-BE49-F238E27FC236}">
                <a16:creationId xmlns:a16="http://schemas.microsoft.com/office/drawing/2014/main" id="{B9D024AA-9D16-C36E-D4CE-1867E104E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28878" y="5448300"/>
            <a:ext cx="609600" cy="609600"/>
          </a:xfrm>
          <a:prstGeom prst="rect">
            <a:avLst/>
          </a:prstGeom>
        </p:spPr>
      </p:pic>
      <p:pic>
        <p:nvPicPr>
          <p:cNvPr id="47" name="Graphic 46" descr="Home with solid fill">
            <a:extLst>
              <a:ext uri="{FF2B5EF4-FFF2-40B4-BE49-F238E27FC236}">
                <a16:creationId xmlns:a16="http://schemas.microsoft.com/office/drawing/2014/main" id="{D3BC0B83-F799-613F-03E2-3AC13577AA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50254" y="5495681"/>
            <a:ext cx="609600" cy="609600"/>
          </a:xfrm>
          <a:prstGeom prst="rect">
            <a:avLst/>
          </a:prstGeom>
        </p:spPr>
      </p:pic>
      <p:pic>
        <p:nvPicPr>
          <p:cNvPr id="48" name="Graphic 47" descr="Home with solid fill">
            <a:extLst>
              <a:ext uri="{FF2B5EF4-FFF2-40B4-BE49-F238E27FC236}">
                <a16:creationId xmlns:a16="http://schemas.microsoft.com/office/drawing/2014/main" id="{D6A2EE1C-B098-7AB1-ED00-0C3D7D7BA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24000" y="1600200"/>
            <a:ext cx="609600" cy="609600"/>
          </a:xfrm>
          <a:prstGeom prst="rect">
            <a:avLst/>
          </a:prstGeom>
        </p:spPr>
      </p:pic>
      <p:pic>
        <p:nvPicPr>
          <p:cNvPr id="49" name="Graphic 48" descr="Home with solid fill">
            <a:extLst>
              <a:ext uri="{FF2B5EF4-FFF2-40B4-BE49-F238E27FC236}">
                <a16:creationId xmlns:a16="http://schemas.microsoft.com/office/drawing/2014/main" id="{1B3EFE6E-5BD3-B3E0-3B9E-957B0CD85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38548" y="4999577"/>
            <a:ext cx="609600" cy="609600"/>
          </a:xfrm>
          <a:prstGeom prst="rect">
            <a:avLst/>
          </a:prstGeom>
        </p:spPr>
      </p:pic>
      <p:pic>
        <p:nvPicPr>
          <p:cNvPr id="50" name="Graphic 49" descr="Home with solid fill">
            <a:extLst>
              <a:ext uri="{FF2B5EF4-FFF2-40B4-BE49-F238E27FC236}">
                <a16:creationId xmlns:a16="http://schemas.microsoft.com/office/drawing/2014/main" id="{5A41716D-E2C1-63B0-45A8-E713127C1E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1000" y="5221554"/>
            <a:ext cx="609600" cy="609600"/>
          </a:xfrm>
          <a:prstGeom prst="rect">
            <a:avLst/>
          </a:prstGeom>
        </p:spPr>
      </p:pic>
      <p:pic>
        <p:nvPicPr>
          <p:cNvPr id="51" name="Graphic 50" descr="Home with solid fill">
            <a:extLst>
              <a:ext uri="{FF2B5EF4-FFF2-40B4-BE49-F238E27FC236}">
                <a16:creationId xmlns:a16="http://schemas.microsoft.com/office/drawing/2014/main" id="{163FD217-FB8A-EABE-7E44-0E651D81F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6232" y="3360947"/>
            <a:ext cx="609600" cy="609600"/>
          </a:xfrm>
          <a:prstGeom prst="rect">
            <a:avLst/>
          </a:prstGeom>
        </p:spPr>
      </p:pic>
      <p:pic>
        <p:nvPicPr>
          <p:cNvPr id="52" name="Graphic 51" descr="Home with solid fill">
            <a:extLst>
              <a:ext uri="{FF2B5EF4-FFF2-40B4-BE49-F238E27FC236}">
                <a16:creationId xmlns:a16="http://schemas.microsoft.com/office/drawing/2014/main" id="{FD3A4C9D-9191-7F87-D3D2-EBDE13C726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71962" y="3796594"/>
            <a:ext cx="609600" cy="609600"/>
          </a:xfrm>
          <a:prstGeom prst="rect">
            <a:avLst/>
          </a:prstGeom>
        </p:spPr>
      </p:pic>
      <p:pic>
        <p:nvPicPr>
          <p:cNvPr id="53" name="Graphic 52" descr="Home with solid fill">
            <a:extLst>
              <a:ext uri="{FF2B5EF4-FFF2-40B4-BE49-F238E27FC236}">
                <a16:creationId xmlns:a16="http://schemas.microsoft.com/office/drawing/2014/main" id="{E0082818-EEE1-712D-8F82-253FD85479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9162" y="4764288"/>
            <a:ext cx="609600" cy="609600"/>
          </a:xfrm>
          <a:prstGeom prst="rect">
            <a:avLst/>
          </a:prstGeom>
        </p:spPr>
      </p:pic>
      <p:pic>
        <p:nvPicPr>
          <p:cNvPr id="54" name="Graphic 53" descr="Home with solid fill">
            <a:extLst>
              <a:ext uri="{FF2B5EF4-FFF2-40B4-BE49-F238E27FC236}">
                <a16:creationId xmlns:a16="http://schemas.microsoft.com/office/drawing/2014/main" id="{4373C8B4-03E7-0C20-7E8B-5A5145068E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4131" y="4936861"/>
            <a:ext cx="609600" cy="609600"/>
          </a:xfrm>
          <a:prstGeom prst="rect">
            <a:avLst/>
          </a:prstGeom>
        </p:spPr>
      </p:pic>
      <p:pic>
        <p:nvPicPr>
          <p:cNvPr id="55" name="Graphic 54" descr="Home with solid fill">
            <a:extLst>
              <a:ext uri="{FF2B5EF4-FFF2-40B4-BE49-F238E27FC236}">
                <a16:creationId xmlns:a16="http://schemas.microsoft.com/office/drawing/2014/main" id="{EE87299B-6A07-375E-E622-725032EA70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7684" y="5495681"/>
            <a:ext cx="609600" cy="609600"/>
          </a:xfrm>
          <a:prstGeom prst="rect">
            <a:avLst/>
          </a:prstGeom>
        </p:spPr>
      </p:pic>
      <p:pic>
        <p:nvPicPr>
          <p:cNvPr id="56" name="Graphic 55" descr="Home with solid fill">
            <a:extLst>
              <a:ext uri="{FF2B5EF4-FFF2-40B4-BE49-F238E27FC236}">
                <a16:creationId xmlns:a16="http://schemas.microsoft.com/office/drawing/2014/main" id="{A5FE2740-D549-A525-A023-A734C58475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76692" y="4350687"/>
            <a:ext cx="609600" cy="609600"/>
          </a:xfrm>
          <a:prstGeom prst="rect">
            <a:avLst/>
          </a:prstGeom>
        </p:spPr>
      </p:pic>
      <p:pic>
        <p:nvPicPr>
          <p:cNvPr id="57" name="Graphic 56" descr="Home with solid fill">
            <a:extLst>
              <a:ext uri="{FF2B5EF4-FFF2-40B4-BE49-F238E27FC236}">
                <a16:creationId xmlns:a16="http://schemas.microsoft.com/office/drawing/2014/main" id="{50D1109B-6162-DD47-B2B2-20741D51D4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2331" y="4188667"/>
            <a:ext cx="609600" cy="609600"/>
          </a:xfrm>
          <a:prstGeom prst="rect">
            <a:avLst/>
          </a:prstGeom>
        </p:spPr>
      </p:pic>
      <p:pic>
        <p:nvPicPr>
          <p:cNvPr id="58" name="Graphic 57" descr="Home with solid fill">
            <a:extLst>
              <a:ext uri="{FF2B5EF4-FFF2-40B4-BE49-F238E27FC236}">
                <a16:creationId xmlns:a16="http://schemas.microsoft.com/office/drawing/2014/main" id="{CEE80270-B998-02E8-C8FA-7A6F3674B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71" y="3029797"/>
            <a:ext cx="609600" cy="609600"/>
          </a:xfrm>
          <a:prstGeom prst="rect">
            <a:avLst/>
          </a:prstGeom>
        </p:spPr>
      </p:pic>
      <p:pic>
        <p:nvPicPr>
          <p:cNvPr id="59" name="Graphic 58" descr="Home with solid fill">
            <a:extLst>
              <a:ext uri="{FF2B5EF4-FFF2-40B4-BE49-F238E27FC236}">
                <a16:creationId xmlns:a16="http://schemas.microsoft.com/office/drawing/2014/main" id="{4BF78B13-9AF3-5357-297F-3A1B498B29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62269" y="2135079"/>
            <a:ext cx="609600" cy="60960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F7358B9C-B684-A179-6CC4-E47593C0C476}"/>
              </a:ext>
            </a:extLst>
          </p:cNvPr>
          <p:cNvSpPr txBox="1"/>
          <p:nvPr/>
        </p:nvSpPr>
        <p:spPr>
          <a:xfrm>
            <a:off x="6417994" y="514090"/>
            <a:ext cx="4709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things get a bit messier. Our table is going to much larger, and will take more time to compute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F7C3B25-7333-8DFA-E14C-7FEB6CF7297D}"/>
              </a:ext>
            </a:extLst>
          </p:cNvPr>
          <p:cNvSpPr txBox="1"/>
          <p:nvPr/>
        </p:nvSpPr>
        <p:spPr>
          <a:xfrm>
            <a:off x="7720133" y="1880390"/>
            <a:ext cx="3783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Remember, we are concerned with our algorithm performs </a:t>
            </a:r>
            <a:r>
              <a:rPr lang="en-US" b="1" dirty="0"/>
              <a:t>as some input </a:t>
            </a:r>
            <a:r>
              <a:rPr lang="en-US" b="1" i="1" dirty="0"/>
              <a:t>n</a:t>
            </a:r>
            <a:r>
              <a:rPr lang="en-US" b="1" dirty="0"/>
              <a:t> grows</a:t>
            </a:r>
          </a:p>
        </p:txBody>
      </p:sp>
      <p:pic>
        <p:nvPicPr>
          <p:cNvPr id="1026" name="Picture 2" descr="Is Quadratic Growth a General Phenomenon? | by Freisinnige Zeitung | Medium">
            <a:extLst>
              <a:ext uri="{FF2B5EF4-FFF2-40B4-BE49-F238E27FC236}">
                <a16:creationId xmlns:a16="http://schemas.microsoft.com/office/drawing/2014/main" id="{F4E7743C-B635-D02C-A837-CAEC5552A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40" y="3003154"/>
            <a:ext cx="2283759" cy="2071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F5DC8E1-3C84-D154-23E6-8715AEC8BBC6}"/>
              </a:ext>
            </a:extLst>
          </p:cNvPr>
          <p:cNvSpPr txBox="1"/>
          <p:nvPr/>
        </p:nvSpPr>
        <p:spPr>
          <a:xfrm>
            <a:off x="9455232" y="498051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16D6C9-E74D-77FC-B4F6-7E688618B284}"/>
              </a:ext>
            </a:extLst>
          </p:cNvPr>
          <p:cNvSpPr txBox="1"/>
          <p:nvPr/>
        </p:nvSpPr>
        <p:spPr>
          <a:xfrm rot="16200000">
            <a:off x="7485515" y="3788112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Running Time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70D628-9326-BEA3-A4C1-DDB967B3143C}"/>
              </a:ext>
            </a:extLst>
          </p:cNvPr>
          <p:cNvSpPr txBox="1"/>
          <p:nvPr/>
        </p:nvSpPr>
        <p:spPr>
          <a:xfrm>
            <a:off x="4981481" y="5745273"/>
            <a:ext cx="4057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algorithm does not perform very well as </a:t>
            </a:r>
            <a:r>
              <a:rPr lang="en-US" i="1" dirty="0"/>
              <a:t>n</a:t>
            </a:r>
            <a:r>
              <a:rPr lang="en-US" dirty="0"/>
              <a:t> increases</a:t>
            </a:r>
          </a:p>
        </p:txBody>
      </p:sp>
    </p:spTree>
    <p:extLst>
      <p:ext uri="{BB962C8B-B14F-4D97-AF65-F5344CB8AC3E}">
        <p14:creationId xmlns:p14="http://schemas.microsoft.com/office/powerpoint/2010/main" val="4129585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12</a:t>
            </a:fld>
            <a:endParaRPr lang="en-US" dirty="0"/>
          </a:p>
        </p:txBody>
      </p:sp>
      <p:pic>
        <p:nvPicPr>
          <p:cNvPr id="6" name="Graphic 5" descr="Home with solid fill">
            <a:extLst>
              <a:ext uri="{FF2B5EF4-FFF2-40B4-BE49-F238E27FC236}">
                <a16:creationId xmlns:a16="http://schemas.microsoft.com/office/drawing/2014/main" id="{2DF5987A-9590-8C82-DC38-C2FBC53EE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9162" y="1784274"/>
            <a:ext cx="609600" cy="609600"/>
          </a:xfrm>
          <a:prstGeom prst="rect">
            <a:avLst/>
          </a:prstGeom>
        </p:spPr>
      </p:pic>
      <p:pic>
        <p:nvPicPr>
          <p:cNvPr id="7" name="Graphic 6" descr="Home with solid fill">
            <a:extLst>
              <a:ext uri="{FF2B5EF4-FFF2-40B4-BE49-F238E27FC236}">
                <a16:creationId xmlns:a16="http://schemas.microsoft.com/office/drawing/2014/main" id="{3CCFF608-1A26-6C54-0E8D-550140517B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3400" y="3655314"/>
            <a:ext cx="609600" cy="609600"/>
          </a:xfrm>
          <a:prstGeom prst="rect">
            <a:avLst/>
          </a:prstGeom>
        </p:spPr>
      </p:pic>
      <p:pic>
        <p:nvPicPr>
          <p:cNvPr id="8" name="Graphic 7" descr="Home with solid fill">
            <a:extLst>
              <a:ext uri="{FF2B5EF4-FFF2-40B4-BE49-F238E27FC236}">
                <a16:creationId xmlns:a16="http://schemas.microsoft.com/office/drawing/2014/main" id="{AA6826EB-FB50-BD28-D3C2-7AEEA76994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38400" y="2590800"/>
            <a:ext cx="609600" cy="609600"/>
          </a:xfrm>
          <a:prstGeom prst="rect">
            <a:avLst/>
          </a:prstGeom>
        </p:spPr>
      </p:pic>
      <p:pic>
        <p:nvPicPr>
          <p:cNvPr id="9" name="Graphic 8" descr="Home with solid fill">
            <a:extLst>
              <a:ext uri="{FF2B5EF4-FFF2-40B4-BE49-F238E27FC236}">
                <a16:creationId xmlns:a16="http://schemas.microsoft.com/office/drawing/2014/main" id="{BE69E8AB-E813-3C30-7B90-AA8052486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1400" y="533400"/>
            <a:ext cx="609600" cy="609600"/>
          </a:xfrm>
          <a:prstGeom prst="rect">
            <a:avLst/>
          </a:prstGeom>
        </p:spPr>
      </p:pic>
      <p:pic>
        <p:nvPicPr>
          <p:cNvPr id="10" name="Graphic 9" descr="Home with solid fill">
            <a:extLst>
              <a:ext uri="{FF2B5EF4-FFF2-40B4-BE49-F238E27FC236}">
                <a16:creationId xmlns:a16="http://schemas.microsoft.com/office/drawing/2014/main" id="{5F68D0BC-353B-1C54-F826-20233C8BEB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9828" y="1259586"/>
            <a:ext cx="609600" cy="609600"/>
          </a:xfrm>
          <a:prstGeom prst="rect">
            <a:avLst/>
          </a:prstGeom>
        </p:spPr>
      </p:pic>
      <p:pic>
        <p:nvPicPr>
          <p:cNvPr id="11" name="Graphic 10" descr="Home with solid fill">
            <a:extLst>
              <a:ext uri="{FF2B5EF4-FFF2-40B4-BE49-F238E27FC236}">
                <a16:creationId xmlns:a16="http://schemas.microsoft.com/office/drawing/2014/main" id="{A3B171BC-201C-09CA-59C1-F2755139D9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43400" y="2790825"/>
            <a:ext cx="609600" cy="609600"/>
          </a:xfrm>
          <a:prstGeom prst="rect">
            <a:avLst/>
          </a:prstGeom>
        </p:spPr>
      </p:pic>
      <p:pic>
        <p:nvPicPr>
          <p:cNvPr id="12" name="Graphic 11" descr="Home with solid fill">
            <a:extLst>
              <a:ext uri="{FF2B5EF4-FFF2-40B4-BE49-F238E27FC236}">
                <a16:creationId xmlns:a16="http://schemas.microsoft.com/office/drawing/2014/main" id="{7CA68F78-BA92-F27F-C60B-BD723E7DD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0800" y="3124200"/>
            <a:ext cx="609600" cy="609600"/>
          </a:xfrm>
          <a:prstGeom prst="rect">
            <a:avLst/>
          </a:prstGeom>
        </p:spPr>
      </p:pic>
      <p:pic>
        <p:nvPicPr>
          <p:cNvPr id="13" name="Graphic 12" descr="Home with solid fill">
            <a:extLst>
              <a:ext uri="{FF2B5EF4-FFF2-40B4-BE49-F238E27FC236}">
                <a16:creationId xmlns:a16="http://schemas.microsoft.com/office/drawing/2014/main" id="{6FE6225C-E8CB-571D-931B-101923B10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67000" y="4531614"/>
            <a:ext cx="609600" cy="609600"/>
          </a:xfrm>
          <a:prstGeom prst="rect">
            <a:avLst/>
          </a:prstGeom>
        </p:spPr>
      </p:pic>
      <p:pic>
        <p:nvPicPr>
          <p:cNvPr id="14" name="Graphic 13" descr="Home with solid fill">
            <a:extLst>
              <a:ext uri="{FF2B5EF4-FFF2-40B4-BE49-F238E27FC236}">
                <a16:creationId xmlns:a16="http://schemas.microsoft.com/office/drawing/2014/main" id="{1C6C3C35-313E-2D3E-C8CA-1F87BF98B6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7800" y="4264914"/>
            <a:ext cx="609600" cy="609600"/>
          </a:xfrm>
          <a:prstGeom prst="rect">
            <a:avLst/>
          </a:prstGeom>
        </p:spPr>
      </p:pic>
      <p:pic>
        <p:nvPicPr>
          <p:cNvPr id="2" name="Graphic 1" descr="Home with solid fill">
            <a:extLst>
              <a:ext uri="{FF2B5EF4-FFF2-40B4-BE49-F238E27FC236}">
                <a16:creationId xmlns:a16="http://schemas.microsoft.com/office/drawing/2014/main" id="{D2B6A7A9-9EB8-DB6A-9BFC-35593CBC5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57400" y="1228820"/>
            <a:ext cx="609600" cy="609600"/>
          </a:xfrm>
          <a:prstGeom prst="rect">
            <a:avLst/>
          </a:prstGeom>
        </p:spPr>
      </p:pic>
      <p:pic>
        <p:nvPicPr>
          <p:cNvPr id="15" name="Graphic 14" descr="Home with solid fill">
            <a:extLst>
              <a:ext uri="{FF2B5EF4-FFF2-40B4-BE49-F238E27FC236}">
                <a16:creationId xmlns:a16="http://schemas.microsoft.com/office/drawing/2014/main" id="{97591D8B-F4DF-C0A3-4102-ECB66DFC35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8969" y="1637346"/>
            <a:ext cx="609600" cy="609600"/>
          </a:xfrm>
          <a:prstGeom prst="rect">
            <a:avLst/>
          </a:prstGeom>
        </p:spPr>
      </p:pic>
      <p:pic>
        <p:nvPicPr>
          <p:cNvPr id="19" name="Graphic 18" descr="Home with solid fill">
            <a:extLst>
              <a:ext uri="{FF2B5EF4-FFF2-40B4-BE49-F238E27FC236}">
                <a16:creationId xmlns:a16="http://schemas.microsoft.com/office/drawing/2014/main" id="{CBF1AB61-9C7E-33EE-A1AA-2E3A19192B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24150" y="2218896"/>
            <a:ext cx="609600" cy="609600"/>
          </a:xfrm>
          <a:prstGeom prst="rect">
            <a:avLst/>
          </a:prstGeom>
        </p:spPr>
      </p:pic>
      <p:pic>
        <p:nvPicPr>
          <p:cNvPr id="20" name="Graphic 19" descr="Home with solid fill">
            <a:extLst>
              <a:ext uri="{FF2B5EF4-FFF2-40B4-BE49-F238E27FC236}">
                <a16:creationId xmlns:a16="http://schemas.microsoft.com/office/drawing/2014/main" id="{9A81BA32-177B-C189-BA31-C7FD3641AB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5453" y="2181225"/>
            <a:ext cx="609600" cy="609600"/>
          </a:xfrm>
          <a:prstGeom prst="rect">
            <a:avLst/>
          </a:prstGeom>
        </p:spPr>
      </p:pic>
      <p:pic>
        <p:nvPicPr>
          <p:cNvPr id="21" name="Graphic 20" descr="Home with solid fill">
            <a:extLst>
              <a:ext uri="{FF2B5EF4-FFF2-40B4-BE49-F238E27FC236}">
                <a16:creationId xmlns:a16="http://schemas.microsoft.com/office/drawing/2014/main" id="{A2BAC448-F4FA-016E-4410-6B17B0E51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52670" y="3316704"/>
            <a:ext cx="609600" cy="609600"/>
          </a:xfrm>
          <a:prstGeom prst="rect">
            <a:avLst/>
          </a:prstGeom>
        </p:spPr>
      </p:pic>
      <p:pic>
        <p:nvPicPr>
          <p:cNvPr id="23" name="Graphic 22" descr="Home with solid fill">
            <a:extLst>
              <a:ext uri="{FF2B5EF4-FFF2-40B4-BE49-F238E27FC236}">
                <a16:creationId xmlns:a16="http://schemas.microsoft.com/office/drawing/2014/main" id="{F53A67AD-0E65-00FA-F1FD-4C35BBB3B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7552" y="2951655"/>
            <a:ext cx="609600" cy="609600"/>
          </a:xfrm>
          <a:prstGeom prst="rect">
            <a:avLst/>
          </a:prstGeom>
        </p:spPr>
      </p:pic>
      <p:pic>
        <p:nvPicPr>
          <p:cNvPr id="25" name="Graphic 24" descr="Home with solid fill">
            <a:extLst>
              <a:ext uri="{FF2B5EF4-FFF2-40B4-BE49-F238E27FC236}">
                <a16:creationId xmlns:a16="http://schemas.microsoft.com/office/drawing/2014/main" id="{B3BD5CAD-D690-CAA5-4FE2-693F83AEBF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96701" y="2838545"/>
            <a:ext cx="609600" cy="609600"/>
          </a:xfrm>
          <a:prstGeom prst="rect">
            <a:avLst/>
          </a:prstGeom>
        </p:spPr>
      </p:pic>
      <p:pic>
        <p:nvPicPr>
          <p:cNvPr id="26" name="Graphic 25" descr="Home with solid fill">
            <a:extLst>
              <a:ext uri="{FF2B5EF4-FFF2-40B4-BE49-F238E27FC236}">
                <a16:creationId xmlns:a16="http://schemas.microsoft.com/office/drawing/2014/main" id="{11D524F9-3FAB-23DD-0ED0-615B8D1867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67100" y="2342055"/>
            <a:ext cx="609600" cy="609600"/>
          </a:xfrm>
          <a:prstGeom prst="rect">
            <a:avLst/>
          </a:prstGeom>
        </p:spPr>
      </p:pic>
      <p:pic>
        <p:nvPicPr>
          <p:cNvPr id="27" name="Graphic 26" descr="Home with solid fill">
            <a:extLst>
              <a:ext uri="{FF2B5EF4-FFF2-40B4-BE49-F238E27FC236}">
                <a16:creationId xmlns:a16="http://schemas.microsoft.com/office/drawing/2014/main" id="{912726AF-3EA8-B87A-AAFF-FEA4CF2622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19451" y="3429000"/>
            <a:ext cx="609600" cy="609600"/>
          </a:xfrm>
          <a:prstGeom prst="rect">
            <a:avLst/>
          </a:prstGeom>
        </p:spPr>
      </p:pic>
      <p:pic>
        <p:nvPicPr>
          <p:cNvPr id="28" name="Graphic 27" descr="Home with solid fill">
            <a:extLst>
              <a:ext uri="{FF2B5EF4-FFF2-40B4-BE49-F238E27FC236}">
                <a16:creationId xmlns:a16="http://schemas.microsoft.com/office/drawing/2014/main" id="{07970FD6-AC85-C12E-3881-94736C213C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38400" y="3665747"/>
            <a:ext cx="609600" cy="609600"/>
          </a:xfrm>
          <a:prstGeom prst="rect">
            <a:avLst/>
          </a:prstGeom>
        </p:spPr>
      </p:pic>
      <p:pic>
        <p:nvPicPr>
          <p:cNvPr id="29" name="Graphic 28" descr="Home with solid fill">
            <a:extLst>
              <a:ext uri="{FF2B5EF4-FFF2-40B4-BE49-F238E27FC236}">
                <a16:creationId xmlns:a16="http://schemas.microsoft.com/office/drawing/2014/main" id="{12CD15CA-329F-4973-B795-EDF3D268A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0056" y="2414994"/>
            <a:ext cx="609600" cy="609600"/>
          </a:xfrm>
          <a:prstGeom prst="rect">
            <a:avLst/>
          </a:prstGeom>
        </p:spPr>
      </p:pic>
      <p:pic>
        <p:nvPicPr>
          <p:cNvPr id="30" name="Graphic 29" descr="Home with solid fill">
            <a:extLst>
              <a:ext uri="{FF2B5EF4-FFF2-40B4-BE49-F238E27FC236}">
                <a16:creationId xmlns:a16="http://schemas.microsoft.com/office/drawing/2014/main" id="{FF4346D2-ED13-C54E-128B-B1BF2DA038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5181" y="3576828"/>
            <a:ext cx="609600" cy="609600"/>
          </a:xfrm>
          <a:prstGeom prst="rect">
            <a:avLst/>
          </a:prstGeom>
        </p:spPr>
      </p:pic>
      <p:pic>
        <p:nvPicPr>
          <p:cNvPr id="31" name="Graphic 30" descr="Home with solid fill">
            <a:extLst>
              <a:ext uri="{FF2B5EF4-FFF2-40B4-BE49-F238E27FC236}">
                <a16:creationId xmlns:a16="http://schemas.microsoft.com/office/drawing/2014/main" id="{8053DE05-1FD0-2769-6E6A-116FF2D7C3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832" y="5067085"/>
            <a:ext cx="609600" cy="609600"/>
          </a:xfrm>
          <a:prstGeom prst="rect">
            <a:avLst/>
          </a:prstGeom>
        </p:spPr>
      </p:pic>
      <p:pic>
        <p:nvPicPr>
          <p:cNvPr id="32" name="Graphic 31" descr="Home with solid fill">
            <a:extLst>
              <a:ext uri="{FF2B5EF4-FFF2-40B4-BE49-F238E27FC236}">
                <a16:creationId xmlns:a16="http://schemas.microsoft.com/office/drawing/2014/main" id="{020A8E77-C79C-C756-82C7-067C366EE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43256" y="1415918"/>
            <a:ext cx="609600" cy="609600"/>
          </a:xfrm>
          <a:prstGeom prst="rect">
            <a:avLst/>
          </a:prstGeom>
        </p:spPr>
      </p:pic>
      <p:pic>
        <p:nvPicPr>
          <p:cNvPr id="33" name="Graphic 32" descr="Home with solid fill">
            <a:extLst>
              <a:ext uri="{FF2B5EF4-FFF2-40B4-BE49-F238E27FC236}">
                <a16:creationId xmlns:a16="http://schemas.microsoft.com/office/drawing/2014/main" id="{33AFF9DD-B3E4-8CA6-5D0D-90DEC0091F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33748" y="1752600"/>
            <a:ext cx="609600" cy="609600"/>
          </a:xfrm>
          <a:prstGeom prst="rect">
            <a:avLst/>
          </a:prstGeom>
        </p:spPr>
      </p:pic>
      <p:pic>
        <p:nvPicPr>
          <p:cNvPr id="34" name="Graphic 33" descr="Home with solid fill">
            <a:extLst>
              <a:ext uri="{FF2B5EF4-FFF2-40B4-BE49-F238E27FC236}">
                <a16:creationId xmlns:a16="http://schemas.microsoft.com/office/drawing/2014/main" id="{F9F91A58-3B95-0239-FD7A-09A2FCC892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00470" y="2857500"/>
            <a:ext cx="609600" cy="609600"/>
          </a:xfrm>
          <a:prstGeom prst="rect">
            <a:avLst/>
          </a:prstGeom>
        </p:spPr>
      </p:pic>
      <p:pic>
        <p:nvPicPr>
          <p:cNvPr id="35" name="Graphic 34" descr="Home with solid fill">
            <a:extLst>
              <a:ext uri="{FF2B5EF4-FFF2-40B4-BE49-F238E27FC236}">
                <a16:creationId xmlns:a16="http://schemas.microsoft.com/office/drawing/2014/main" id="{DDC7FC62-1DCB-BB50-BE85-38AC3EE341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67000" y="264009"/>
            <a:ext cx="609600" cy="609600"/>
          </a:xfrm>
          <a:prstGeom prst="rect">
            <a:avLst/>
          </a:prstGeom>
        </p:spPr>
      </p:pic>
      <p:pic>
        <p:nvPicPr>
          <p:cNvPr id="36" name="Graphic 35" descr="Home with solid fill">
            <a:extLst>
              <a:ext uri="{FF2B5EF4-FFF2-40B4-BE49-F238E27FC236}">
                <a16:creationId xmlns:a16="http://schemas.microsoft.com/office/drawing/2014/main" id="{DE51423D-A3B4-C580-C6C6-92CD6B8880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33600" y="1933146"/>
            <a:ext cx="609600" cy="609600"/>
          </a:xfrm>
          <a:prstGeom prst="rect">
            <a:avLst/>
          </a:prstGeom>
        </p:spPr>
      </p:pic>
      <p:pic>
        <p:nvPicPr>
          <p:cNvPr id="37" name="Graphic 36" descr="Home with solid fill">
            <a:extLst>
              <a:ext uri="{FF2B5EF4-FFF2-40B4-BE49-F238E27FC236}">
                <a16:creationId xmlns:a16="http://schemas.microsoft.com/office/drawing/2014/main" id="{503485DB-FE40-518C-B493-5832A9FCB0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93129" y="639842"/>
            <a:ext cx="609600" cy="609600"/>
          </a:xfrm>
          <a:prstGeom prst="rect">
            <a:avLst/>
          </a:prstGeom>
        </p:spPr>
      </p:pic>
      <p:pic>
        <p:nvPicPr>
          <p:cNvPr id="38" name="Graphic 37" descr="Home with solid fill">
            <a:extLst>
              <a:ext uri="{FF2B5EF4-FFF2-40B4-BE49-F238E27FC236}">
                <a16:creationId xmlns:a16="http://schemas.microsoft.com/office/drawing/2014/main" id="{619316F3-557D-F127-9614-92A80A49C4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3758" y="2380107"/>
            <a:ext cx="609600" cy="609600"/>
          </a:xfrm>
          <a:prstGeom prst="rect">
            <a:avLst/>
          </a:prstGeom>
        </p:spPr>
      </p:pic>
      <p:pic>
        <p:nvPicPr>
          <p:cNvPr id="39" name="Graphic 38" descr="Home with solid fill">
            <a:extLst>
              <a:ext uri="{FF2B5EF4-FFF2-40B4-BE49-F238E27FC236}">
                <a16:creationId xmlns:a16="http://schemas.microsoft.com/office/drawing/2014/main" id="{70158126-0D03-28AB-41E5-7BC55B4292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6796" y="1132620"/>
            <a:ext cx="609600" cy="609600"/>
          </a:xfrm>
          <a:prstGeom prst="rect">
            <a:avLst/>
          </a:prstGeom>
        </p:spPr>
      </p:pic>
      <p:pic>
        <p:nvPicPr>
          <p:cNvPr id="40" name="Graphic 39" descr="Home with solid fill">
            <a:extLst>
              <a:ext uri="{FF2B5EF4-FFF2-40B4-BE49-F238E27FC236}">
                <a16:creationId xmlns:a16="http://schemas.microsoft.com/office/drawing/2014/main" id="{568B82B0-E805-B784-96B2-EC7802098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00226" y="4054887"/>
            <a:ext cx="609600" cy="609600"/>
          </a:xfrm>
          <a:prstGeom prst="rect">
            <a:avLst/>
          </a:prstGeom>
        </p:spPr>
      </p:pic>
      <p:pic>
        <p:nvPicPr>
          <p:cNvPr id="41" name="Graphic 40" descr="Home with solid fill">
            <a:extLst>
              <a:ext uri="{FF2B5EF4-FFF2-40B4-BE49-F238E27FC236}">
                <a16:creationId xmlns:a16="http://schemas.microsoft.com/office/drawing/2014/main" id="{CC74AC69-6A14-1609-A585-43C699CB9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2500" y="4201338"/>
            <a:ext cx="609600" cy="609600"/>
          </a:xfrm>
          <a:prstGeom prst="rect">
            <a:avLst/>
          </a:prstGeom>
        </p:spPr>
      </p:pic>
      <p:pic>
        <p:nvPicPr>
          <p:cNvPr id="42" name="Graphic 41" descr="Home with solid fill">
            <a:extLst>
              <a:ext uri="{FF2B5EF4-FFF2-40B4-BE49-F238E27FC236}">
                <a16:creationId xmlns:a16="http://schemas.microsoft.com/office/drawing/2014/main" id="{4778BFC0-A20F-45F9-8969-765D85A9F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47930" y="4254481"/>
            <a:ext cx="609600" cy="609600"/>
          </a:xfrm>
          <a:prstGeom prst="rect">
            <a:avLst/>
          </a:prstGeom>
        </p:spPr>
      </p:pic>
      <p:pic>
        <p:nvPicPr>
          <p:cNvPr id="43" name="Graphic 42" descr="Home with solid fill">
            <a:extLst>
              <a:ext uri="{FF2B5EF4-FFF2-40B4-BE49-F238E27FC236}">
                <a16:creationId xmlns:a16="http://schemas.microsoft.com/office/drawing/2014/main" id="{D8ABE357-EF89-65B1-A047-C8E4B18EE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86226" y="4389977"/>
            <a:ext cx="609600" cy="609600"/>
          </a:xfrm>
          <a:prstGeom prst="rect">
            <a:avLst/>
          </a:prstGeom>
        </p:spPr>
      </p:pic>
      <p:pic>
        <p:nvPicPr>
          <p:cNvPr id="44" name="Graphic 43" descr="Home with solid fill">
            <a:extLst>
              <a:ext uri="{FF2B5EF4-FFF2-40B4-BE49-F238E27FC236}">
                <a16:creationId xmlns:a16="http://schemas.microsoft.com/office/drawing/2014/main" id="{222C1092-111A-F044-9351-B3FF465E83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90604" y="4789119"/>
            <a:ext cx="609600" cy="609600"/>
          </a:xfrm>
          <a:prstGeom prst="rect">
            <a:avLst/>
          </a:prstGeom>
        </p:spPr>
      </p:pic>
      <p:pic>
        <p:nvPicPr>
          <p:cNvPr id="45" name="Graphic 44" descr="Home with solid fill">
            <a:extLst>
              <a:ext uri="{FF2B5EF4-FFF2-40B4-BE49-F238E27FC236}">
                <a16:creationId xmlns:a16="http://schemas.microsoft.com/office/drawing/2014/main" id="{041DD480-254E-DC3B-669A-B063BB0138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8165" y="4797648"/>
            <a:ext cx="609600" cy="609600"/>
          </a:xfrm>
          <a:prstGeom prst="rect">
            <a:avLst/>
          </a:prstGeom>
        </p:spPr>
      </p:pic>
      <p:pic>
        <p:nvPicPr>
          <p:cNvPr id="46" name="Graphic 45" descr="Home with solid fill">
            <a:extLst>
              <a:ext uri="{FF2B5EF4-FFF2-40B4-BE49-F238E27FC236}">
                <a16:creationId xmlns:a16="http://schemas.microsoft.com/office/drawing/2014/main" id="{B9D024AA-9D16-C36E-D4CE-1867E104E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28878" y="5448300"/>
            <a:ext cx="609600" cy="609600"/>
          </a:xfrm>
          <a:prstGeom prst="rect">
            <a:avLst/>
          </a:prstGeom>
        </p:spPr>
      </p:pic>
      <p:pic>
        <p:nvPicPr>
          <p:cNvPr id="47" name="Graphic 46" descr="Home with solid fill">
            <a:extLst>
              <a:ext uri="{FF2B5EF4-FFF2-40B4-BE49-F238E27FC236}">
                <a16:creationId xmlns:a16="http://schemas.microsoft.com/office/drawing/2014/main" id="{D3BC0B83-F799-613F-03E2-3AC13577AA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50254" y="5495681"/>
            <a:ext cx="609600" cy="609600"/>
          </a:xfrm>
          <a:prstGeom prst="rect">
            <a:avLst/>
          </a:prstGeom>
        </p:spPr>
      </p:pic>
      <p:pic>
        <p:nvPicPr>
          <p:cNvPr id="48" name="Graphic 47" descr="Home with solid fill">
            <a:extLst>
              <a:ext uri="{FF2B5EF4-FFF2-40B4-BE49-F238E27FC236}">
                <a16:creationId xmlns:a16="http://schemas.microsoft.com/office/drawing/2014/main" id="{D6A2EE1C-B098-7AB1-ED00-0C3D7D7BA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24000" y="1600200"/>
            <a:ext cx="609600" cy="609600"/>
          </a:xfrm>
          <a:prstGeom prst="rect">
            <a:avLst/>
          </a:prstGeom>
        </p:spPr>
      </p:pic>
      <p:pic>
        <p:nvPicPr>
          <p:cNvPr id="49" name="Graphic 48" descr="Home with solid fill">
            <a:extLst>
              <a:ext uri="{FF2B5EF4-FFF2-40B4-BE49-F238E27FC236}">
                <a16:creationId xmlns:a16="http://schemas.microsoft.com/office/drawing/2014/main" id="{1B3EFE6E-5BD3-B3E0-3B9E-957B0CD85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38548" y="4999577"/>
            <a:ext cx="609600" cy="609600"/>
          </a:xfrm>
          <a:prstGeom prst="rect">
            <a:avLst/>
          </a:prstGeom>
        </p:spPr>
      </p:pic>
      <p:pic>
        <p:nvPicPr>
          <p:cNvPr id="50" name="Graphic 49" descr="Home with solid fill">
            <a:extLst>
              <a:ext uri="{FF2B5EF4-FFF2-40B4-BE49-F238E27FC236}">
                <a16:creationId xmlns:a16="http://schemas.microsoft.com/office/drawing/2014/main" id="{5A41716D-E2C1-63B0-45A8-E713127C1E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1000" y="5221554"/>
            <a:ext cx="609600" cy="609600"/>
          </a:xfrm>
          <a:prstGeom prst="rect">
            <a:avLst/>
          </a:prstGeom>
        </p:spPr>
      </p:pic>
      <p:pic>
        <p:nvPicPr>
          <p:cNvPr id="51" name="Graphic 50" descr="Home with solid fill">
            <a:extLst>
              <a:ext uri="{FF2B5EF4-FFF2-40B4-BE49-F238E27FC236}">
                <a16:creationId xmlns:a16="http://schemas.microsoft.com/office/drawing/2014/main" id="{163FD217-FB8A-EABE-7E44-0E651D81F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6232" y="3360947"/>
            <a:ext cx="609600" cy="609600"/>
          </a:xfrm>
          <a:prstGeom prst="rect">
            <a:avLst/>
          </a:prstGeom>
        </p:spPr>
      </p:pic>
      <p:pic>
        <p:nvPicPr>
          <p:cNvPr id="52" name="Graphic 51" descr="Home with solid fill">
            <a:extLst>
              <a:ext uri="{FF2B5EF4-FFF2-40B4-BE49-F238E27FC236}">
                <a16:creationId xmlns:a16="http://schemas.microsoft.com/office/drawing/2014/main" id="{FD3A4C9D-9191-7F87-D3D2-EBDE13C726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71962" y="3796594"/>
            <a:ext cx="609600" cy="609600"/>
          </a:xfrm>
          <a:prstGeom prst="rect">
            <a:avLst/>
          </a:prstGeom>
        </p:spPr>
      </p:pic>
      <p:pic>
        <p:nvPicPr>
          <p:cNvPr id="53" name="Graphic 52" descr="Home with solid fill">
            <a:extLst>
              <a:ext uri="{FF2B5EF4-FFF2-40B4-BE49-F238E27FC236}">
                <a16:creationId xmlns:a16="http://schemas.microsoft.com/office/drawing/2014/main" id="{E0082818-EEE1-712D-8F82-253FD85479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9162" y="4764288"/>
            <a:ext cx="609600" cy="609600"/>
          </a:xfrm>
          <a:prstGeom prst="rect">
            <a:avLst/>
          </a:prstGeom>
        </p:spPr>
      </p:pic>
      <p:pic>
        <p:nvPicPr>
          <p:cNvPr id="54" name="Graphic 53" descr="Home with solid fill">
            <a:extLst>
              <a:ext uri="{FF2B5EF4-FFF2-40B4-BE49-F238E27FC236}">
                <a16:creationId xmlns:a16="http://schemas.microsoft.com/office/drawing/2014/main" id="{4373C8B4-03E7-0C20-7E8B-5A5145068E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4131" y="4936861"/>
            <a:ext cx="609600" cy="609600"/>
          </a:xfrm>
          <a:prstGeom prst="rect">
            <a:avLst/>
          </a:prstGeom>
        </p:spPr>
      </p:pic>
      <p:pic>
        <p:nvPicPr>
          <p:cNvPr id="55" name="Graphic 54" descr="Home with solid fill">
            <a:extLst>
              <a:ext uri="{FF2B5EF4-FFF2-40B4-BE49-F238E27FC236}">
                <a16:creationId xmlns:a16="http://schemas.microsoft.com/office/drawing/2014/main" id="{EE87299B-6A07-375E-E622-725032EA70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7684" y="5495681"/>
            <a:ext cx="609600" cy="609600"/>
          </a:xfrm>
          <a:prstGeom prst="rect">
            <a:avLst/>
          </a:prstGeom>
        </p:spPr>
      </p:pic>
      <p:pic>
        <p:nvPicPr>
          <p:cNvPr id="56" name="Graphic 55" descr="Home with solid fill">
            <a:extLst>
              <a:ext uri="{FF2B5EF4-FFF2-40B4-BE49-F238E27FC236}">
                <a16:creationId xmlns:a16="http://schemas.microsoft.com/office/drawing/2014/main" id="{A5FE2740-D549-A525-A023-A734C58475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76692" y="4350687"/>
            <a:ext cx="609600" cy="609600"/>
          </a:xfrm>
          <a:prstGeom prst="rect">
            <a:avLst/>
          </a:prstGeom>
        </p:spPr>
      </p:pic>
      <p:pic>
        <p:nvPicPr>
          <p:cNvPr id="57" name="Graphic 56" descr="Home with solid fill">
            <a:extLst>
              <a:ext uri="{FF2B5EF4-FFF2-40B4-BE49-F238E27FC236}">
                <a16:creationId xmlns:a16="http://schemas.microsoft.com/office/drawing/2014/main" id="{50D1109B-6162-DD47-B2B2-20741D51D4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2331" y="4188667"/>
            <a:ext cx="609600" cy="609600"/>
          </a:xfrm>
          <a:prstGeom prst="rect">
            <a:avLst/>
          </a:prstGeom>
        </p:spPr>
      </p:pic>
      <p:pic>
        <p:nvPicPr>
          <p:cNvPr id="58" name="Graphic 57" descr="Home with solid fill">
            <a:extLst>
              <a:ext uri="{FF2B5EF4-FFF2-40B4-BE49-F238E27FC236}">
                <a16:creationId xmlns:a16="http://schemas.microsoft.com/office/drawing/2014/main" id="{CEE80270-B998-02E8-C8FA-7A6F3674B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71" y="3029797"/>
            <a:ext cx="609600" cy="609600"/>
          </a:xfrm>
          <a:prstGeom prst="rect">
            <a:avLst/>
          </a:prstGeom>
        </p:spPr>
      </p:pic>
      <p:pic>
        <p:nvPicPr>
          <p:cNvPr id="59" name="Graphic 58" descr="Home with solid fill">
            <a:extLst>
              <a:ext uri="{FF2B5EF4-FFF2-40B4-BE49-F238E27FC236}">
                <a16:creationId xmlns:a16="http://schemas.microsoft.com/office/drawing/2014/main" id="{4BF78B13-9AF3-5357-297F-3A1B498B29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62269" y="2135079"/>
            <a:ext cx="609600" cy="60960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F7358B9C-B684-A179-6CC4-E47593C0C476}"/>
              </a:ext>
            </a:extLst>
          </p:cNvPr>
          <p:cNvSpPr txBox="1"/>
          <p:nvPr/>
        </p:nvSpPr>
        <p:spPr>
          <a:xfrm>
            <a:off x="6417994" y="514090"/>
            <a:ext cx="4709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things get a bit messier. Our table is going to much larger, and will take more time to compute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F7C3B25-7333-8DFA-E14C-7FEB6CF7297D}"/>
              </a:ext>
            </a:extLst>
          </p:cNvPr>
          <p:cNvSpPr txBox="1"/>
          <p:nvPr/>
        </p:nvSpPr>
        <p:spPr>
          <a:xfrm>
            <a:off x="7720133" y="1880390"/>
            <a:ext cx="3783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Remember, we are concerned with our algorithm performs </a:t>
            </a:r>
            <a:r>
              <a:rPr lang="en-US" b="1" dirty="0"/>
              <a:t>as some input </a:t>
            </a:r>
            <a:r>
              <a:rPr lang="en-US" b="1" i="1" dirty="0"/>
              <a:t>n</a:t>
            </a:r>
            <a:r>
              <a:rPr lang="en-US" b="1" dirty="0"/>
              <a:t> grows</a:t>
            </a:r>
          </a:p>
        </p:txBody>
      </p:sp>
      <p:pic>
        <p:nvPicPr>
          <p:cNvPr id="1026" name="Picture 2" descr="Is Quadratic Growth a General Phenomenon? | by Freisinnige Zeitung | Medium">
            <a:extLst>
              <a:ext uri="{FF2B5EF4-FFF2-40B4-BE49-F238E27FC236}">
                <a16:creationId xmlns:a16="http://schemas.microsoft.com/office/drawing/2014/main" id="{F4E7743C-B635-D02C-A837-CAEC5552A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40" y="3003154"/>
            <a:ext cx="2283759" cy="2071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F5DC8E1-3C84-D154-23E6-8715AEC8BBC6}"/>
              </a:ext>
            </a:extLst>
          </p:cNvPr>
          <p:cNvSpPr txBox="1"/>
          <p:nvPr/>
        </p:nvSpPr>
        <p:spPr>
          <a:xfrm>
            <a:off x="9455232" y="498051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16D6C9-E74D-77FC-B4F6-7E688618B284}"/>
              </a:ext>
            </a:extLst>
          </p:cNvPr>
          <p:cNvSpPr txBox="1"/>
          <p:nvPr/>
        </p:nvSpPr>
        <p:spPr>
          <a:xfrm rot="16200000">
            <a:off x="7485515" y="3788112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Running Time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70D628-9326-BEA3-A4C1-DDB967B3143C}"/>
              </a:ext>
            </a:extLst>
          </p:cNvPr>
          <p:cNvSpPr txBox="1"/>
          <p:nvPr/>
        </p:nvSpPr>
        <p:spPr>
          <a:xfrm>
            <a:off x="4981481" y="5745273"/>
            <a:ext cx="4057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algorithm does not perform very well as </a:t>
            </a:r>
            <a:r>
              <a:rPr lang="en-US" i="1" dirty="0"/>
              <a:t>n</a:t>
            </a:r>
            <a:r>
              <a:rPr lang="en-US" dirty="0"/>
              <a:t> increases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6208B51-D016-5F2C-1B7C-617934B328DE}"/>
              </a:ext>
            </a:extLst>
          </p:cNvPr>
          <p:cNvSpPr/>
          <p:nvPr/>
        </p:nvSpPr>
        <p:spPr>
          <a:xfrm rot="20037343">
            <a:off x="1090787" y="1894956"/>
            <a:ext cx="9159431" cy="213062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Can we do better?</a:t>
            </a:r>
          </a:p>
        </p:txBody>
      </p:sp>
    </p:spTree>
    <p:extLst>
      <p:ext uri="{BB962C8B-B14F-4D97-AF65-F5344CB8AC3E}">
        <p14:creationId xmlns:p14="http://schemas.microsoft.com/office/powerpoint/2010/main" val="2876201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Graphic 5" descr="Home with solid fill">
            <a:extLst>
              <a:ext uri="{FF2B5EF4-FFF2-40B4-BE49-F238E27FC236}">
                <a16:creationId xmlns:a16="http://schemas.microsoft.com/office/drawing/2014/main" id="{2DF5987A-9590-8C82-DC38-C2FBC53EE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9162" y="1784274"/>
            <a:ext cx="609600" cy="609600"/>
          </a:xfrm>
          <a:prstGeom prst="rect">
            <a:avLst/>
          </a:prstGeom>
        </p:spPr>
      </p:pic>
      <p:pic>
        <p:nvPicPr>
          <p:cNvPr id="7" name="Graphic 6" descr="Home with solid fill">
            <a:extLst>
              <a:ext uri="{FF2B5EF4-FFF2-40B4-BE49-F238E27FC236}">
                <a16:creationId xmlns:a16="http://schemas.microsoft.com/office/drawing/2014/main" id="{3CCFF608-1A26-6C54-0E8D-550140517B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3400" y="3655314"/>
            <a:ext cx="609600" cy="609600"/>
          </a:xfrm>
          <a:prstGeom prst="rect">
            <a:avLst/>
          </a:prstGeom>
        </p:spPr>
      </p:pic>
      <p:pic>
        <p:nvPicPr>
          <p:cNvPr id="8" name="Graphic 7" descr="Home with solid fill">
            <a:extLst>
              <a:ext uri="{FF2B5EF4-FFF2-40B4-BE49-F238E27FC236}">
                <a16:creationId xmlns:a16="http://schemas.microsoft.com/office/drawing/2014/main" id="{AA6826EB-FB50-BD28-D3C2-7AEEA76994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38400" y="2590800"/>
            <a:ext cx="609600" cy="609600"/>
          </a:xfrm>
          <a:prstGeom prst="rect">
            <a:avLst/>
          </a:prstGeom>
        </p:spPr>
      </p:pic>
      <p:pic>
        <p:nvPicPr>
          <p:cNvPr id="9" name="Graphic 8" descr="Home with solid fill">
            <a:extLst>
              <a:ext uri="{FF2B5EF4-FFF2-40B4-BE49-F238E27FC236}">
                <a16:creationId xmlns:a16="http://schemas.microsoft.com/office/drawing/2014/main" id="{BE69E8AB-E813-3C30-7B90-AA8052486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1400" y="533400"/>
            <a:ext cx="609600" cy="609600"/>
          </a:xfrm>
          <a:prstGeom prst="rect">
            <a:avLst/>
          </a:prstGeom>
        </p:spPr>
      </p:pic>
      <p:pic>
        <p:nvPicPr>
          <p:cNvPr id="10" name="Graphic 9" descr="Home with solid fill">
            <a:extLst>
              <a:ext uri="{FF2B5EF4-FFF2-40B4-BE49-F238E27FC236}">
                <a16:creationId xmlns:a16="http://schemas.microsoft.com/office/drawing/2014/main" id="{5F68D0BC-353B-1C54-F826-20233C8BEB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24000" y="1600200"/>
            <a:ext cx="609600" cy="609600"/>
          </a:xfrm>
          <a:prstGeom prst="rect">
            <a:avLst/>
          </a:prstGeom>
        </p:spPr>
      </p:pic>
      <p:pic>
        <p:nvPicPr>
          <p:cNvPr id="11" name="Graphic 10" descr="Home with solid fill">
            <a:extLst>
              <a:ext uri="{FF2B5EF4-FFF2-40B4-BE49-F238E27FC236}">
                <a16:creationId xmlns:a16="http://schemas.microsoft.com/office/drawing/2014/main" id="{A3B171BC-201C-09CA-59C1-F2755139D9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43400" y="2790825"/>
            <a:ext cx="609600" cy="609600"/>
          </a:xfrm>
          <a:prstGeom prst="rect">
            <a:avLst/>
          </a:prstGeom>
        </p:spPr>
      </p:pic>
      <p:pic>
        <p:nvPicPr>
          <p:cNvPr id="12" name="Graphic 11" descr="Home with solid fill">
            <a:extLst>
              <a:ext uri="{FF2B5EF4-FFF2-40B4-BE49-F238E27FC236}">
                <a16:creationId xmlns:a16="http://schemas.microsoft.com/office/drawing/2014/main" id="{7CA68F78-BA92-F27F-C60B-BD723E7DD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0800" y="3124200"/>
            <a:ext cx="609600" cy="609600"/>
          </a:xfrm>
          <a:prstGeom prst="rect">
            <a:avLst/>
          </a:prstGeom>
        </p:spPr>
      </p:pic>
      <p:pic>
        <p:nvPicPr>
          <p:cNvPr id="13" name="Graphic 12" descr="Home with solid fill">
            <a:extLst>
              <a:ext uri="{FF2B5EF4-FFF2-40B4-BE49-F238E27FC236}">
                <a16:creationId xmlns:a16="http://schemas.microsoft.com/office/drawing/2014/main" id="{6FE6225C-E8CB-571D-931B-101923B10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67000" y="4531614"/>
            <a:ext cx="609600" cy="609600"/>
          </a:xfrm>
          <a:prstGeom prst="rect">
            <a:avLst/>
          </a:prstGeom>
        </p:spPr>
      </p:pic>
      <p:pic>
        <p:nvPicPr>
          <p:cNvPr id="14" name="Graphic 13" descr="Home with solid fill">
            <a:extLst>
              <a:ext uri="{FF2B5EF4-FFF2-40B4-BE49-F238E27FC236}">
                <a16:creationId xmlns:a16="http://schemas.microsoft.com/office/drawing/2014/main" id="{1C6C3C35-313E-2D3E-C8CA-1F87BF98B6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7800" y="4264914"/>
            <a:ext cx="609600" cy="609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B70EEB0-8AE9-248B-B941-A6A0936B440A}"/>
              </a:ext>
            </a:extLst>
          </p:cNvPr>
          <p:cNvSpPr txBox="1"/>
          <p:nvPr/>
        </p:nvSpPr>
        <p:spPr>
          <a:xfrm>
            <a:off x="6529387" y="803369"/>
            <a:ext cx="55340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Let’s slightly tweak this problem</a:t>
            </a:r>
          </a:p>
        </p:txBody>
      </p:sp>
    </p:spTree>
    <p:extLst>
      <p:ext uri="{BB962C8B-B14F-4D97-AF65-F5344CB8AC3E}">
        <p14:creationId xmlns:p14="http://schemas.microsoft.com/office/powerpoint/2010/main" val="305623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Graphic 5" descr="Home with solid fill">
            <a:extLst>
              <a:ext uri="{FF2B5EF4-FFF2-40B4-BE49-F238E27FC236}">
                <a16:creationId xmlns:a16="http://schemas.microsoft.com/office/drawing/2014/main" id="{2DF5987A-9590-8C82-DC38-C2FBC53EE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9162" y="1784274"/>
            <a:ext cx="609600" cy="609600"/>
          </a:xfrm>
          <a:prstGeom prst="rect">
            <a:avLst/>
          </a:prstGeom>
        </p:spPr>
      </p:pic>
      <p:pic>
        <p:nvPicPr>
          <p:cNvPr id="7" name="Graphic 6" descr="Home with solid fill">
            <a:extLst>
              <a:ext uri="{FF2B5EF4-FFF2-40B4-BE49-F238E27FC236}">
                <a16:creationId xmlns:a16="http://schemas.microsoft.com/office/drawing/2014/main" id="{3CCFF608-1A26-6C54-0E8D-550140517B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3400" y="3655314"/>
            <a:ext cx="609600" cy="609600"/>
          </a:xfrm>
          <a:prstGeom prst="rect">
            <a:avLst/>
          </a:prstGeom>
        </p:spPr>
      </p:pic>
      <p:pic>
        <p:nvPicPr>
          <p:cNvPr id="8" name="Graphic 7" descr="Home with solid fill">
            <a:extLst>
              <a:ext uri="{FF2B5EF4-FFF2-40B4-BE49-F238E27FC236}">
                <a16:creationId xmlns:a16="http://schemas.microsoft.com/office/drawing/2014/main" id="{AA6826EB-FB50-BD28-D3C2-7AEEA76994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83681" y="2209800"/>
            <a:ext cx="609600" cy="609600"/>
          </a:xfrm>
          <a:prstGeom prst="rect">
            <a:avLst/>
          </a:prstGeom>
        </p:spPr>
      </p:pic>
      <p:pic>
        <p:nvPicPr>
          <p:cNvPr id="9" name="Graphic 8" descr="Home with solid fill">
            <a:extLst>
              <a:ext uri="{FF2B5EF4-FFF2-40B4-BE49-F238E27FC236}">
                <a16:creationId xmlns:a16="http://schemas.microsoft.com/office/drawing/2014/main" id="{BE69E8AB-E813-3C30-7B90-AA8052486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1400" y="533400"/>
            <a:ext cx="609600" cy="609600"/>
          </a:xfrm>
          <a:prstGeom prst="rect">
            <a:avLst/>
          </a:prstGeom>
        </p:spPr>
      </p:pic>
      <p:pic>
        <p:nvPicPr>
          <p:cNvPr id="10" name="Graphic 9" descr="Home with solid fill">
            <a:extLst>
              <a:ext uri="{FF2B5EF4-FFF2-40B4-BE49-F238E27FC236}">
                <a16:creationId xmlns:a16="http://schemas.microsoft.com/office/drawing/2014/main" id="{5F68D0BC-353B-1C54-F826-20233C8BEB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1447800"/>
            <a:ext cx="609600" cy="609600"/>
          </a:xfrm>
          <a:prstGeom prst="rect">
            <a:avLst/>
          </a:prstGeom>
        </p:spPr>
      </p:pic>
      <p:pic>
        <p:nvPicPr>
          <p:cNvPr id="11" name="Graphic 10" descr="Home with solid fill">
            <a:extLst>
              <a:ext uri="{FF2B5EF4-FFF2-40B4-BE49-F238E27FC236}">
                <a16:creationId xmlns:a16="http://schemas.microsoft.com/office/drawing/2014/main" id="{A3B171BC-201C-09CA-59C1-F2755139D9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9575" y="3198114"/>
            <a:ext cx="609600" cy="609600"/>
          </a:xfrm>
          <a:prstGeom prst="rect">
            <a:avLst/>
          </a:prstGeom>
        </p:spPr>
      </p:pic>
      <p:pic>
        <p:nvPicPr>
          <p:cNvPr id="12" name="Graphic 11" descr="Home with solid fill">
            <a:extLst>
              <a:ext uri="{FF2B5EF4-FFF2-40B4-BE49-F238E27FC236}">
                <a16:creationId xmlns:a16="http://schemas.microsoft.com/office/drawing/2014/main" id="{7CA68F78-BA92-F27F-C60B-BD723E7DD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0800" y="3124200"/>
            <a:ext cx="609600" cy="609600"/>
          </a:xfrm>
          <a:prstGeom prst="rect">
            <a:avLst/>
          </a:prstGeom>
        </p:spPr>
      </p:pic>
      <p:pic>
        <p:nvPicPr>
          <p:cNvPr id="13" name="Graphic 12" descr="Home with solid fill">
            <a:extLst>
              <a:ext uri="{FF2B5EF4-FFF2-40B4-BE49-F238E27FC236}">
                <a16:creationId xmlns:a16="http://schemas.microsoft.com/office/drawing/2014/main" id="{6FE6225C-E8CB-571D-931B-101923B10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67000" y="4531614"/>
            <a:ext cx="609600" cy="609600"/>
          </a:xfrm>
          <a:prstGeom prst="rect">
            <a:avLst/>
          </a:prstGeom>
        </p:spPr>
      </p:pic>
      <p:pic>
        <p:nvPicPr>
          <p:cNvPr id="14" name="Graphic 13" descr="Home with solid fill">
            <a:extLst>
              <a:ext uri="{FF2B5EF4-FFF2-40B4-BE49-F238E27FC236}">
                <a16:creationId xmlns:a16="http://schemas.microsoft.com/office/drawing/2014/main" id="{1C6C3C35-313E-2D3E-C8CA-1F87BF98B6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7800" y="4264914"/>
            <a:ext cx="609600" cy="609600"/>
          </a:xfrm>
          <a:prstGeom prst="rect">
            <a:avLst/>
          </a:prstGeom>
        </p:spPr>
      </p:pic>
      <p:pic>
        <p:nvPicPr>
          <p:cNvPr id="15" name="Graphic 14" descr="Traffic light outline">
            <a:extLst>
              <a:ext uri="{FF2B5EF4-FFF2-40B4-BE49-F238E27FC236}">
                <a16:creationId xmlns:a16="http://schemas.microsoft.com/office/drawing/2014/main" id="{6838B3F6-55D9-A2AF-1B26-8DA461435AE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4335" y="2699260"/>
            <a:ext cx="396365" cy="396365"/>
          </a:xfrm>
          <a:prstGeom prst="rect">
            <a:avLst/>
          </a:prstGeom>
        </p:spPr>
      </p:pic>
      <p:pic>
        <p:nvPicPr>
          <p:cNvPr id="18" name="Graphic 17" descr="Traffic light outline">
            <a:extLst>
              <a:ext uri="{FF2B5EF4-FFF2-40B4-BE49-F238E27FC236}">
                <a16:creationId xmlns:a16="http://schemas.microsoft.com/office/drawing/2014/main" id="{89BC705A-8FB1-8A2E-4FF7-07FA0E33D6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64856" y="1586091"/>
            <a:ext cx="396365" cy="396365"/>
          </a:xfrm>
          <a:prstGeom prst="rect">
            <a:avLst/>
          </a:prstGeom>
        </p:spPr>
      </p:pic>
      <p:pic>
        <p:nvPicPr>
          <p:cNvPr id="19" name="Graphic 18" descr="Traffic light outline">
            <a:extLst>
              <a:ext uri="{FF2B5EF4-FFF2-40B4-BE49-F238E27FC236}">
                <a16:creationId xmlns:a16="http://schemas.microsoft.com/office/drawing/2014/main" id="{D558B77A-1206-34DF-1262-C02D5BCFBE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16442" y="3563749"/>
            <a:ext cx="396365" cy="396365"/>
          </a:xfrm>
          <a:prstGeom prst="rect">
            <a:avLst/>
          </a:prstGeom>
        </p:spPr>
      </p:pic>
      <p:pic>
        <p:nvPicPr>
          <p:cNvPr id="20" name="Graphic 19" descr="Traffic light outline">
            <a:extLst>
              <a:ext uri="{FF2B5EF4-FFF2-40B4-BE49-F238E27FC236}">
                <a16:creationId xmlns:a16="http://schemas.microsoft.com/office/drawing/2014/main" id="{760095C6-D1EA-8ACE-EC01-95BAA3F1459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41558" y="1554417"/>
            <a:ext cx="396365" cy="396365"/>
          </a:xfrm>
          <a:prstGeom prst="rect">
            <a:avLst/>
          </a:prstGeom>
        </p:spPr>
      </p:pic>
      <p:pic>
        <p:nvPicPr>
          <p:cNvPr id="21" name="Graphic 20" descr="Traffic light outline">
            <a:extLst>
              <a:ext uri="{FF2B5EF4-FFF2-40B4-BE49-F238E27FC236}">
                <a16:creationId xmlns:a16="http://schemas.microsoft.com/office/drawing/2014/main" id="{E4AFDB11-E9A9-F138-83BF-78B9518716F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31538" y="4066731"/>
            <a:ext cx="396365" cy="396365"/>
          </a:xfrm>
          <a:prstGeom prst="rect">
            <a:avLst/>
          </a:prstGeom>
        </p:spPr>
      </p:pic>
      <p:pic>
        <p:nvPicPr>
          <p:cNvPr id="23" name="Graphic 22" descr="Traffic light outline">
            <a:extLst>
              <a:ext uri="{FF2B5EF4-FFF2-40B4-BE49-F238E27FC236}">
                <a16:creationId xmlns:a16="http://schemas.microsoft.com/office/drawing/2014/main" id="{2DA3E16C-3BE2-8E89-0F4A-E4E9286244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18622" y="2847975"/>
            <a:ext cx="396365" cy="396365"/>
          </a:xfrm>
          <a:prstGeom prst="rect">
            <a:avLst/>
          </a:prstGeom>
        </p:spPr>
      </p:pic>
      <p:pic>
        <p:nvPicPr>
          <p:cNvPr id="25" name="Graphic 24" descr="Traffic light outline">
            <a:extLst>
              <a:ext uri="{FF2B5EF4-FFF2-40B4-BE49-F238E27FC236}">
                <a16:creationId xmlns:a16="http://schemas.microsoft.com/office/drawing/2014/main" id="{3288FA2C-1259-FB7A-8895-8054718178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86200" y="4066731"/>
            <a:ext cx="396365" cy="396365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42FB6AFD-76A4-6237-F9F2-752A49403A57}"/>
              </a:ext>
            </a:extLst>
          </p:cNvPr>
          <p:cNvGrpSpPr/>
          <p:nvPr/>
        </p:nvGrpSpPr>
        <p:grpSpPr>
          <a:xfrm>
            <a:off x="2952345" y="1159095"/>
            <a:ext cx="2210040" cy="1761840"/>
            <a:chOff x="2952345" y="1159095"/>
            <a:chExt cx="2210040" cy="176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B5B191B-8AE8-86F0-FA2F-F33525D9CD04}"/>
                    </a:ext>
                  </a:extLst>
                </p14:cNvPr>
                <p14:cNvContentPartPr/>
                <p14:nvPr/>
              </p14:nvContentPartPr>
              <p14:xfrm>
                <a:off x="2952345" y="1159095"/>
                <a:ext cx="703080" cy="422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B5B191B-8AE8-86F0-FA2F-F33525D9CD0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916705" y="1123095"/>
                  <a:ext cx="77472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003F49D-4999-EF1B-3C5F-A2B39117476C}"/>
                    </a:ext>
                  </a:extLst>
                </p14:cNvPr>
                <p14:cNvContentPartPr/>
                <p14:nvPr/>
              </p14:nvContentPartPr>
              <p14:xfrm>
                <a:off x="3856665" y="1180695"/>
                <a:ext cx="20160" cy="309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003F49D-4999-EF1B-3C5F-A2B39117476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821025" y="1144695"/>
                  <a:ext cx="9180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35F2ED0-BE5B-BFCA-8198-7F2D66493954}"/>
                    </a:ext>
                  </a:extLst>
                </p14:cNvPr>
                <p14:cNvContentPartPr/>
                <p14:nvPr/>
              </p14:nvContentPartPr>
              <p14:xfrm>
                <a:off x="3009585" y="1809255"/>
                <a:ext cx="658080" cy="10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35F2ED0-BE5B-BFCA-8198-7F2D6649395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973945" y="1773255"/>
                  <a:ext cx="7297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67135EC-5B1B-78DC-A542-B2866C540712}"/>
                    </a:ext>
                  </a:extLst>
                </p14:cNvPr>
                <p14:cNvContentPartPr/>
                <p14:nvPr/>
              </p14:nvContentPartPr>
              <p14:xfrm>
                <a:off x="3373185" y="2028495"/>
                <a:ext cx="417600" cy="3268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67135EC-5B1B-78DC-A542-B2866C54071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337545" y="1992495"/>
                  <a:ext cx="48924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0032379-0A1F-DD0C-6E52-2C2BE0346E18}"/>
                    </a:ext>
                  </a:extLst>
                </p14:cNvPr>
                <p14:cNvContentPartPr/>
                <p14:nvPr/>
              </p14:nvContentPartPr>
              <p14:xfrm>
                <a:off x="4105065" y="1714215"/>
                <a:ext cx="609840" cy="196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0032379-0A1F-DD0C-6E52-2C2BE0346E1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069425" y="1678215"/>
                  <a:ext cx="68148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11B809F-B0D4-48A2-E72D-78EBF38004C4}"/>
                    </a:ext>
                  </a:extLst>
                </p14:cNvPr>
                <p14:cNvContentPartPr/>
                <p14:nvPr/>
              </p14:nvContentPartPr>
              <p14:xfrm>
                <a:off x="4028745" y="1971255"/>
                <a:ext cx="1133640" cy="9496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11B809F-B0D4-48A2-E72D-78EBF38004C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993105" y="1935255"/>
                  <a:ext cx="1205280" cy="102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12E11CD3-C9D4-6565-0AE2-5EA93547C424}"/>
                  </a:ext>
                </a:extLst>
              </p14:cNvPr>
              <p14:cNvContentPartPr/>
              <p14:nvPr/>
            </p14:nvContentPartPr>
            <p14:xfrm>
              <a:off x="1837785" y="3114255"/>
              <a:ext cx="785160" cy="4471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12E11CD3-C9D4-6565-0AE2-5EA93547C42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802145" y="3078255"/>
                <a:ext cx="856800" cy="51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37857597-A4A7-C9F5-3B10-1FB3E75B13DD}"/>
              </a:ext>
            </a:extLst>
          </p:cNvPr>
          <p:cNvGrpSpPr/>
          <p:nvPr/>
        </p:nvGrpSpPr>
        <p:grpSpPr>
          <a:xfrm>
            <a:off x="1275465" y="2026335"/>
            <a:ext cx="1302480" cy="688320"/>
            <a:chOff x="1275465" y="2026335"/>
            <a:chExt cx="1302480" cy="68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55928F1-3F8F-8DF7-AB99-BCE8B270289D}"/>
                    </a:ext>
                  </a:extLst>
                </p14:cNvPr>
                <p14:cNvContentPartPr/>
                <p14:nvPr/>
              </p14:nvContentPartPr>
              <p14:xfrm>
                <a:off x="1837785" y="2026335"/>
                <a:ext cx="740160" cy="6217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55928F1-3F8F-8DF7-AB99-BCE8B270289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802145" y="1990695"/>
                  <a:ext cx="811800" cy="69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09BF9D8-830A-D3E3-D355-D09CEBDEF1B5}"/>
                    </a:ext>
                  </a:extLst>
                </p14:cNvPr>
                <p14:cNvContentPartPr/>
                <p14:nvPr/>
              </p14:nvContentPartPr>
              <p14:xfrm>
                <a:off x="1275465" y="2218935"/>
                <a:ext cx="219960" cy="4957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09BF9D8-830A-D3E3-D355-D09CEBDEF1B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239825" y="2182935"/>
                  <a:ext cx="291600" cy="56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3C928E0A-4698-91C8-1A4B-EF40598F67EC}"/>
                  </a:ext>
                </a:extLst>
              </p14:cNvPr>
              <p14:cNvContentPartPr/>
              <p14:nvPr/>
            </p14:nvContentPartPr>
            <p14:xfrm>
              <a:off x="1043625" y="3085815"/>
              <a:ext cx="423360" cy="6519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3C928E0A-4698-91C8-1A4B-EF40598F67E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07625" y="3049815"/>
                <a:ext cx="495000" cy="72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2373EA39-9736-5AC1-D0D8-D17D8F5E9084}"/>
                  </a:ext>
                </a:extLst>
              </p14:cNvPr>
              <p14:cNvContentPartPr/>
              <p14:nvPr/>
            </p14:nvContentPartPr>
            <p14:xfrm>
              <a:off x="1923825" y="4543095"/>
              <a:ext cx="711720" cy="2804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2373EA39-9736-5AC1-D0D8-D17D8F5E9084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888185" y="4507095"/>
                <a:ext cx="783360" cy="35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94C07DD5-0DE1-00EF-1CD1-3727680A2B8B}"/>
              </a:ext>
            </a:extLst>
          </p:cNvPr>
          <p:cNvGrpSpPr/>
          <p:nvPr/>
        </p:nvGrpSpPr>
        <p:grpSpPr>
          <a:xfrm>
            <a:off x="1622145" y="3104895"/>
            <a:ext cx="4716720" cy="1096200"/>
            <a:chOff x="1622145" y="3104895"/>
            <a:chExt cx="4716720" cy="109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2A303D4-A916-9929-0B0F-BA9E78848939}"/>
                    </a:ext>
                  </a:extLst>
                </p14:cNvPr>
                <p14:cNvContentPartPr/>
                <p14:nvPr/>
              </p14:nvContentPartPr>
              <p14:xfrm>
                <a:off x="2952345" y="3771615"/>
                <a:ext cx="853200" cy="3837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2A303D4-A916-9929-0B0F-BA9E7884893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916705" y="3735615"/>
                  <a:ext cx="92484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6209669-71E7-AB09-673B-F6AA0607CCA5}"/>
                    </a:ext>
                  </a:extLst>
                </p14:cNvPr>
                <p14:cNvContentPartPr/>
                <p14:nvPr/>
              </p14:nvContentPartPr>
              <p14:xfrm>
                <a:off x="4076265" y="3806175"/>
                <a:ext cx="207000" cy="2322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6209669-71E7-AB09-673B-F6AA0607CCA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040625" y="3770535"/>
                  <a:ext cx="27864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DA23565-2BBC-2E87-BD4A-C473360E90B6}"/>
                    </a:ext>
                  </a:extLst>
                </p14:cNvPr>
                <p14:cNvContentPartPr/>
                <p14:nvPr/>
              </p14:nvContentPartPr>
              <p14:xfrm>
                <a:off x="2037945" y="3863415"/>
                <a:ext cx="568800" cy="2415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DA23565-2BBC-2E87-BD4A-C473360E90B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002305" y="3827775"/>
                  <a:ext cx="64044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EA1BF34-3502-8922-8F71-6AF214A047CA}"/>
                    </a:ext>
                  </a:extLst>
                </p14:cNvPr>
                <p14:cNvContentPartPr/>
                <p14:nvPr/>
              </p14:nvContentPartPr>
              <p14:xfrm>
                <a:off x="1622145" y="3253215"/>
                <a:ext cx="149400" cy="7754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EA1BF34-3502-8922-8F71-6AF214A047C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586145" y="3217575"/>
                  <a:ext cx="221040" cy="84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5FA3EA7-AB85-6B1C-E667-54682BE8C34A}"/>
                    </a:ext>
                  </a:extLst>
                </p14:cNvPr>
                <p14:cNvContentPartPr/>
                <p14:nvPr/>
              </p14:nvContentPartPr>
              <p14:xfrm>
                <a:off x="5657385" y="3104895"/>
                <a:ext cx="681480" cy="2534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5FA3EA7-AB85-6B1C-E667-54682BE8C34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621745" y="3068895"/>
                  <a:ext cx="75312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32D5093-A9C1-D296-AFCE-9367565DA4DB}"/>
                    </a:ext>
                  </a:extLst>
                </p14:cNvPr>
                <p14:cNvContentPartPr/>
                <p14:nvPr/>
              </p14:nvContentPartPr>
              <p14:xfrm>
                <a:off x="4380825" y="3314415"/>
                <a:ext cx="993960" cy="8866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32D5093-A9C1-D296-AFCE-9367565DA4D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344825" y="3278415"/>
                  <a:ext cx="1065600" cy="958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6588E660-4406-BA94-69DB-9010D4F4515D}"/>
                  </a:ext>
                </a:extLst>
              </p14:cNvPr>
              <p14:cNvContentPartPr/>
              <p14:nvPr/>
            </p14:nvContentPartPr>
            <p14:xfrm>
              <a:off x="4295505" y="4400175"/>
              <a:ext cx="918720" cy="1778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6588E660-4406-BA94-69DB-9010D4F4515D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259865" y="4364175"/>
                <a:ext cx="990360" cy="249480"/>
              </a:xfrm>
              <a:prstGeom prst="rect">
                <a:avLst/>
              </a:prstGeom>
            </p:spPr>
          </p:pic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31A1642A-BA6D-DB69-DD9E-FE6FA03C1C98}"/>
              </a:ext>
            </a:extLst>
          </p:cNvPr>
          <p:cNvSpPr txBox="1"/>
          <p:nvPr/>
        </p:nvSpPr>
        <p:spPr>
          <a:xfrm>
            <a:off x="6583680" y="298383"/>
            <a:ext cx="4114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Houses are connected through a series of roads, and each road has some distance </a:t>
            </a:r>
            <a:r>
              <a:rPr lang="en-US" sz="2400" i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80157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Graphic 5" descr="Home with solid fill">
            <a:extLst>
              <a:ext uri="{FF2B5EF4-FFF2-40B4-BE49-F238E27FC236}">
                <a16:creationId xmlns:a16="http://schemas.microsoft.com/office/drawing/2014/main" id="{2DF5987A-9590-8C82-DC38-C2FBC53EE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9162" y="1784274"/>
            <a:ext cx="609600" cy="609600"/>
          </a:xfrm>
          <a:prstGeom prst="rect">
            <a:avLst/>
          </a:prstGeom>
        </p:spPr>
      </p:pic>
      <p:pic>
        <p:nvPicPr>
          <p:cNvPr id="7" name="Graphic 6" descr="Home with solid fill">
            <a:extLst>
              <a:ext uri="{FF2B5EF4-FFF2-40B4-BE49-F238E27FC236}">
                <a16:creationId xmlns:a16="http://schemas.microsoft.com/office/drawing/2014/main" id="{3CCFF608-1A26-6C54-0E8D-550140517B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3400" y="3655314"/>
            <a:ext cx="609600" cy="609600"/>
          </a:xfrm>
          <a:prstGeom prst="rect">
            <a:avLst/>
          </a:prstGeom>
        </p:spPr>
      </p:pic>
      <p:pic>
        <p:nvPicPr>
          <p:cNvPr id="8" name="Graphic 7" descr="Home with solid fill">
            <a:extLst>
              <a:ext uri="{FF2B5EF4-FFF2-40B4-BE49-F238E27FC236}">
                <a16:creationId xmlns:a16="http://schemas.microsoft.com/office/drawing/2014/main" id="{AA6826EB-FB50-BD28-D3C2-7AEEA76994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83681" y="2209800"/>
            <a:ext cx="609600" cy="609600"/>
          </a:xfrm>
          <a:prstGeom prst="rect">
            <a:avLst/>
          </a:prstGeom>
        </p:spPr>
      </p:pic>
      <p:pic>
        <p:nvPicPr>
          <p:cNvPr id="9" name="Graphic 8" descr="Home with solid fill">
            <a:extLst>
              <a:ext uri="{FF2B5EF4-FFF2-40B4-BE49-F238E27FC236}">
                <a16:creationId xmlns:a16="http://schemas.microsoft.com/office/drawing/2014/main" id="{BE69E8AB-E813-3C30-7B90-AA8052486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1400" y="533400"/>
            <a:ext cx="609600" cy="609600"/>
          </a:xfrm>
          <a:prstGeom prst="rect">
            <a:avLst/>
          </a:prstGeom>
        </p:spPr>
      </p:pic>
      <p:pic>
        <p:nvPicPr>
          <p:cNvPr id="10" name="Graphic 9" descr="Home with solid fill">
            <a:extLst>
              <a:ext uri="{FF2B5EF4-FFF2-40B4-BE49-F238E27FC236}">
                <a16:creationId xmlns:a16="http://schemas.microsoft.com/office/drawing/2014/main" id="{5F68D0BC-353B-1C54-F826-20233C8BEB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1447800"/>
            <a:ext cx="609600" cy="609600"/>
          </a:xfrm>
          <a:prstGeom prst="rect">
            <a:avLst/>
          </a:prstGeom>
        </p:spPr>
      </p:pic>
      <p:pic>
        <p:nvPicPr>
          <p:cNvPr id="11" name="Graphic 10" descr="Home with solid fill">
            <a:extLst>
              <a:ext uri="{FF2B5EF4-FFF2-40B4-BE49-F238E27FC236}">
                <a16:creationId xmlns:a16="http://schemas.microsoft.com/office/drawing/2014/main" id="{A3B171BC-201C-09CA-59C1-F2755139D9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9575" y="3198114"/>
            <a:ext cx="609600" cy="609600"/>
          </a:xfrm>
          <a:prstGeom prst="rect">
            <a:avLst/>
          </a:prstGeom>
        </p:spPr>
      </p:pic>
      <p:pic>
        <p:nvPicPr>
          <p:cNvPr id="12" name="Graphic 11" descr="Home with solid fill">
            <a:extLst>
              <a:ext uri="{FF2B5EF4-FFF2-40B4-BE49-F238E27FC236}">
                <a16:creationId xmlns:a16="http://schemas.microsoft.com/office/drawing/2014/main" id="{7CA68F78-BA92-F27F-C60B-BD723E7DD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0800" y="3124200"/>
            <a:ext cx="609600" cy="609600"/>
          </a:xfrm>
          <a:prstGeom prst="rect">
            <a:avLst/>
          </a:prstGeom>
        </p:spPr>
      </p:pic>
      <p:pic>
        <p:nvPicPr>
          <p:cNvPr id="13" name="Graphic 12" descr="Home with solid fill">
            <a:extLst>
              <a:ext uri="{FF2B5EF4-FFF2-40B4-BE49-F238E27FC236}">
                <a16:creationId xmlns:a16="http://schemas.microsoft.com/office/drawing/2014/main" id="{6FE6225C-E8CB-571D-931B-101923B10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67000" y="4531614"/>
            <a:ext cx="609600" cy="609600"/>
          </a:xfrm>
          <a:prstGeom prst="rect">
            <a:avLst/>
          </a:prstGeom>
        </p:spPr>
      </p:pic>
      <p:pic>
        <p:nvPicPr>
          <p:cNvPr id="14" name="Graphic 13" descr="Home with solid fill">
            <a:extLst>
              <a:ext uri="{FF2B5EF4-FFF2-40B4-BE49-F238E27FC236}">
                <a16:creationId xmlns:a16="http://schemas.microsoft.com/office/drawing/2014/main" id="{1C6C3C35-313E-2D3E-C8CA-1F87BF98B6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7800" y="4264914"/>
            <a:ext cx="609600" cy="609600"/>
          </a:xfrm>
          <a:prstGeom prst="rect">
            <a:avLst/>
          </a:prstGeom>
        </p:spPr>
      </p:pic>
      <p:pic>
        <p:nvPicPr>
          <p:cNvPr id="15" name="Graphic 14" descr="Traffic light outline">
            <a:extLst>
              <a:ext uri="{FF2B5EF4-FFF2-40B4-BE49-F238E27FC236}">
                <a16:creationId xmlns:a16="http://schemas.microsoft.com/office/drawing/2014/main" id="{6838B3F6-55D9-A2AF-1B26-8DA461435AE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4335" y="2699260"/>
            <a:ext cx="396365" cy="396365"/>
          </a:xfrm>
          <a:prstGeom prst="rect">
            <a:avLst/>
          </a:prstGeom>
        </p:spPr>
      </p:pic>
      <p:pic>
        <p:nvPicPr>
          <p:cNvPr id="18" name="Graphic 17" descr="Traffic light outline">
            <a:extLst>
              <a:ext uri="{FF2B5EF4-FFF2-40B4-BE49-F238E27FC236}">
                <a16:creationId xmlns:a16="http://schemas.microsoft.com/office/drawing/2014/main" id="{89BC705A-8FB1-8A2E-4FF7-07FA0E33D6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64856" y="1586091"/>
            <a:ext cx="396365" cy="396365"/>
          </a:xfrm>
          <a:prstGeom prst="rect">
            <a:avLst/>
          </a:prstGeom>
        </p:spPr>
      </p:pic>
      <p:pic>
        <p:nvPicPr>
          <p:cNvPr id="19" name="Graphic 18" descr="Traffic light outline">
            <a:extLst>
              <a:ext uri="{FF2B5EF4-FFF2-40B4-BE49-F238E27FC236}">
                <a16:creationId xmlns:a16="http://schemas.microsoft.com/office/drawing/2014/main" id="{D558B77A-1206-34DF-1262-C02D5BCFBE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16442" y="3563749"/>
            <a:ext cx="396365" cy="396365"/>
          </a:xfrm>
          <a:prstGeom prst="rect">
            <a:avLst/>
          </a:prstGeom>
        </p:spPr>
      </p:pic>
      <p:pic>
        <p:nvPicPr>
          <p:cNvPr id="20" name="Graphic 19" descr="Traffic light outline">
            <a:extLst>
              <a:ext uri="{FF2B5EF4-FFF2-40B4-BE49-F238E27FC236}">
                <a16:creationId xmlns:a16="http://schemas.microsoft.com/office/drawing/2014/main" id="{760095C6-D1EA-8ACE-EC01-95BAA3F1459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41558" y="1554417"/>
            <a:ext cx="396365" cy="396365"/>
          </a:xfrm>
          <a:prstGeom prst="rect">
            <a:avLst/>
          </a:prstGeom>
        </p:spPr>
      </p:pic>
      <p:pic>
        <p:nvPicPr>
          <p:cNvPr id="21" name="Graphic 20" descr="Traffic light outline">
            <a:extLst>
              <a:ext uri="{FF2B5EF4-FFF2-40B4-BE49-F238E27FC236}">
                <a16:creationId xmlns:a16="http://schemas.microsoft.com/office/drawing/2014/main" id="{E4AFDB11-E9A9-F138-83BF-78B9518716F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31538" y="4066731"/>
            <a:ext cx="396365" cy="396365"/>
          </a:xfrm>
          <a:prstGeom prst="rect">
            <a:avLst/>
          </a:prstGeom>
        </p:spPr>
      </p:pic>
      <p:pic>
        <p:nvPicPr>
          <p:cNvPr id="23" name="Graphic 22" descr="Traffic light outline">
            <a:extLst>
              <a:ext uri="{FF2B5EF4-FFF2-40B4-BE49-F238E27FC236}">
                <a16:creationId xmlns:a16="http://schemas.microsoft.com/office/drawing/2014/main" id="{2DA3E16C-3BE2-8E89-0F4A-E4E9286244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18622" y="2847975"/>
            <a:ext cx="396365" cy="396365"/>
          </a:xfrm>
          <a:prstGeom prst="rect">
            <a:avLst/>
          </a:prstGeom>
        </p:spPr>
      </p:pic>
      <p:pic>
        <p:nvPicPr>
          <p:cNvPr id="25" name="Graphic 24" descr="Traffic light outline">
            <a:extLst>
              <a:ext uri="{FF2B5EF4-FFF2-40B4-BE49-F238E27FC236}">
                <a16:creationId xmlns:a16="http://schemas.microsoft.com/office/drawing/2014/main" id="{3288FA2C-1259-FB7A-8895-8054718178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86200" y="4066731"/>
            <a:ext cx="396365" cy="396365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42FB6AFD-76A4-6237-F9F2-752A49403A57}"/>
              </a:ext>
            </a:extLst>
          </p:cNvPr>
          <p:cNvGrpSpPr/>
          <p:nvPr/>
        </p:nvGrpSpPr>
        <p:grpSpPr>
          <a:xfrm>
            <a:off x="2952345" y="1159095"/>
            <a:ext cx="2210040" cy="1761840"/>
            <a:chOff x="2952345" y="1159095"/>
            <a:chExt cx="2210040" cy="176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B5B191B-8AE8-86F0-FA2F-F33525D9CD04}"/>
                    </a:ext>
                  </a:extLst>
                </p14:cNvPr>
                <p14:cNvContentPartPr/>
                <p14:nvPr/>
              </p14:nvContentPartPr>
              <p14:xfrm>
                <a:off x="2952345" y="1159095"/>
                <a:ext cx="703080" cy="422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B5B191B-8AE8-86F0-FA2F-F33525D9CD0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916345" y="1123095"/>
                  <a:ext cx="77472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003F49D-4999-EF1B-3C5F-A2B39117476C}"/>
                    </a:ext>
                  </a:extLst>
                </p14:cNvPr>
                <p14:cNvContentPartPr/>
                <p14:nvPr/>
              </p14:nvContentPartPr>
              <p14:xfrm>
                <a:off x="3856665" y="1180695"/>
                <a:ext cx="20160" cy="309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003F49D-4999-EF1B-3C5F-A2B39117476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820665" y="1144737"/>
                  <a:ext cx="91800" cy="3807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35F2ED0-BE5B-BFCA-8198-7F2D66493954}"/>
                    </a:ext>
                  </a:extLst>
                </p14:cNvPr>
                <p14:cNvContentPartPr/>
                <p14:nvPr/>
              </p14:nvContentPartPr>
              <p14:xfrm>
                <a:off x="3009585" y="1809255"/>
                <a:ext cx="658080" cy="10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35F2ED0-BE5B-BFCA-8198-7F2D6649395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973565" y="1773255"/>
                  <a:ext cx="729759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67135EC-5B1B-78DC-A542-B2866C540712}"/>
                    </a:ext>
                  </a:extLst>
                </p14:cNvPr>
                <p14:cNvContentPartPr/>
                <p14:nvPr/>
              </p14:nvContentPartPr>
              <p14:xfrm>
                <a:off x="3373185" y="2028495"/>
                <a:ext cx="417600" cy="3268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67135EC-5B1B-78DC-A542-B2866C54071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337185" y="1992495"/>
                  <a:ext cx="48924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0032379-0A1F-DD0C-6E52-2C2BE0346E18}"/>
                    </a:ext>
                  </a:extLst>
                </p14:cNvPr>
                <p14:cNvContentPartPr/>
                <p14:nvPr/>
              </p14:nvContentPartPr>
              <p14:xfrm>
                <a:off x="4105065" y="1714215"/>
                <a:ext cx="609840" cy="196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0032379-0A1F-DD0C-6E52-2C2BE0346E1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069044" y="1678215"/>
                  <a:ext cx="681522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11B809F-B0D4-48A2-E72D-78EBF38004C4}"/>
                    </a:ext>
                  </a:extLst>
                </p14:cNvPr>
                <p14:cNvContentPartPr/>
                <p14:nvPr/>
              </p14:nvContentPartPr>
              <p14:xfrm>
                <a:off x="4028745" y="1971255"/>
                <a:ext cx="1133640" cy="9496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11B809F-B0D4-48A2-E72D-78EBF38004C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992745" y="1935269"/>
                  <a:ext cx="1205280" cy="1021293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12E11CD3-C9D4-6565-0AE2-5EA93547C424}"/>
                  </a:ext>
                </a:extLst>
              </p14:cNvPr>
              <p14:cNvContentPartPr/>
              <p14:nvPr/>
            </p14:nvContentPartPr>
            <p14:xfrm>
              <a:off x="1837785" y="3114255"/>
              <a:ext cx="785160" cy="4471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12E11CD3-C9D4-6565-0AE2-5EA93547C42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801785" y="3078255"/>
                <a:ext cx="856800" cy="51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37857597-A4A7-C9F5-3B10-1FB3E75B13DD}"/>
              </a:ext>
            </a:extLst>
          </p:cNvPr>
          <p:cNvGrpSpPr/>
          <p:nvPr/>
        </p:nvGrpSpPr>
        <p:grpSpPr>
          <a:xfrm>
            <a:off x="1213962" y="2035204"/>
            <a:ext cx="1302480" cy="688320"/>
            <a:chOff x="1275465" y="2026335"/>
            <a:chExt cx="1302480" cy="68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55928F1-3F8F-8DF7-AB99-BCE8B270289D}"/>
                    </a:ext>
                  </a:extLst>
                </p14:cNvPr>
                <p14:cNvContentPartPr/>
                <p14:nvPr/>
              </p14:nvContentPartPr>
              <p14:xfrm>
                <a:off x="1837785" y="2026335"/>
                <a:ext cx="740160" cy="6217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55928F1-3F8F-8DF7-AB99-BCE8B270289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801767" y="1990314"/>
                  <a:ext cx="811835" cy="6934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09BF9D8-830A-D3E3-D355-D09CEBDEF1B5}"/>
                    </a:ext>
                  </a:extLst>
                </p14:cNvPr>
                <p14:cNvContentPartPr/>
                <p14:nvPr/>
              </p14:nvContentPartPr>
              <p14:xfrm>
                <a:off x="1275465" y="2218935"/>
                <a:ext cx="219960" cy="4957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09BF9D8-830A-D3E3-D355-D09CEBDEF1B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239465" y="2182935"/>
                  <a:ext cx="291600" cy="56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3C928E0A-4698-91C8-1A4B-EF40598F67EC}"/>
                  </a:ext>
                </a:extLst>
              </p14:cNvPr>
              <p14:cNvContentPartPr/>
              <p14:nvPr/>
            </p14:nvContentPartPr>
            <p14:xfrm>
              <a:off x="1043625" y="3085815"/>
              <a:ext cx="423360" cy="6519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3C928E0A-4698-91C8-1A4B-EF40598F67E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07656" y="3049815"/>
                <a:ext cx="494939" cy="72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2373EA39-9736-5AC1-D0D8-D17D8F5E9084}"/>
                  </a:ext>
                </a:extLst>
              </p14:cNvPr>
              <p14:cNvContentPartPr/>
              <p14:nvPr/>
            </p14:nvContentPartPr>
            <p14:xfrm>
              <a:off x="1923825" y="4543095"/>
              <a:ext cx="711720" cy="2804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2373EA39-9736-5AC1-D0D8-D17D8F5E9084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887825" y="4507095"/>
                <a:ext cx="783360" cy="35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94C07DD5-0DE1-00EF-1CD1-3727680A2B8B}"/>
              </a:ext>
            </a:extLst>
          </p:cNvPr>
          <p:cNvGrpSpPr/>
          <p:nvPr/>
        </p:nvGrpSpPr>
        <p:grpSpPr>
          <a:xfrm>
            <a:off x="1622145" y="3104895"/>
            <a:ext cx="4716720" cy="1096200"/>
            <a:chOff x="1622145" y="3104895"/>
            <a:chExt cx="4716720" cy="109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2A303D4-A916-9929-0B0F-BA9E78848939}"/>
                    </a:ext>
                  </a:extLst>
                </p14:cNvPr>
                <p14:cNvContentPartPr/>
                <p14:nvPr/>
              </p14:nvContentPartPr>
              <p14:xfrm>
                <a:off x="2952345" y="3771615"/>
                <a:ext cx="853200" cy="3837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2A303D4-A916-9929-0B0F-BA9E7884893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916345" y="3735649"/>
                  <a:ext cx="924840" cy="4553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6209669-71E7-AB09-673B-F6AA0607CCA5}"/>
                    </a:ext>
                  </a:extLst>
                </p14:cNvPr>
                <p14:cNvContentPartPr/>
                <p14:nvPr/>
              </p14:nvContentPartPr>
              <p14:xfrm>
                <a:off x="4076265" y="3806175"/>
                <a:ext cx="207000" cy="2322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6209669-71E7-AB09-673B-F6AA0607CCA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040202" y="3770175"/>
                  <a:ext cx="278765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DA23565-2BBC-2E87-BD4A-C473360E90B6}"/>
                    </a:ext>
                  </a:extLst>
                </p14:cNvPr>
                <p14:cNvContentPartPr/>
                <p14:nvPr/>
              </p14:nvContentPartPr>
              <p14:xfrm>
                <a:off x="2037945" y="3863415"/>
                <a:ext cx="568800" cy="2415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DA23565-2BBC-2E87-BD4A-C473360E90B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001945" y="3827415"/>
                  <a:ext cx="64044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EA1BF34-3502-8922-8F71-6AF214A047CA}"/>
                    </a:ext>
                  </a:extLst>
                </p14:cNvPr>
                <p14:cNvContentPartPr/>
                <p14:nvPr/>
              </p14:nvContentPartPr>
              <p14:xfrm>
                <a:off x="1622145" y="3253215"/>
                <a:ext cx="149400" cy="7754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EA1BF34-3502-8922-8F71-6AF214A047C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586232" y="3217215"/>
                  <a:ext cx="220868" cy="84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5FA3EA7-AB85-6B1C-E667-54682BE8C34A}"/>
                    </a:ext>
                  </a:extLst>
                </p14:cNvPr>
                <p14:cNvContentPartPr/>
                <p14:nvPr/>
              </p14:nvContentPartPr>
              <p14:xfrm>
                <a:off x="5657385" y="3104895"/>
                <a:ext cx="681480" cy="2534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5FA3EA7-AB85-6B1C-E667-54682BE8C34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621385" y="3068895"/>
                  <a:ext cx="75312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32D5093-A9C1-D296-AFCE-9367565DA4DB}"/>
                    </a:ext>
                  </a:extLst>
                </p14:cNvPr>
                <p14:cNvContentPartPr/>
                <p14:nvPr/>
              </p14:nvContentPartPr>
              <p14:xfrm>
                <a:off x="4380825" y="3314415"/>
                <a:ext cx="993960" cy="8866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32D5093-A9C1-D296-AFCE-9367565DA4D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344825" y="3278430"/>
                  <a:ext cx="1065600" cy="958291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6588E660-4406-BA94-69DB-9010D4F4515D}"/>
                  </a:ext>
                </a:extLst>
              </p14:cNvPr>
              <p14:cNvContentPartPr/>
              <p14:nvPr/>
            </p14:nvContentPartPr>
            <p14:xfrm>
              <a:off x="4295505" y="4400175"/>
              <a:ext cx="918720" cy="1778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6588E660-4406-BA94-69DB-9010D4F4515D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259491" y="4364248"/>
                <a:ext cx="990388" cy="249335"/>
              </a:xfrm>
              <a:prstGeom prst="rect">
                <a:avLst/>
              </a:prstGeom>
            </p:spPr>
          </p:pic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31A1642A-BA6D-DB69-DD9E-FE6FA03C1C98}"/>
              </a:ext>
            </a:extLst>
          </p:cNvPr>
          <p:cNvSpPr txBox="1"/>
          <p:nvPr/>
        </p:nvSpPr>
        <p:spPr>
          <a:xfrm>
            <a:off x="6583680" y="298383"/>
            <a:ext cx="4114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Houses are connected through a series of roads, and each road has some distance </a:t>
            </a:r>
            <a:r>
              <a:rPr lang="en-US" sz="2400" i="1" dirty="0"/>
              <a:t>d</a:t>
            </a:r>
          </a:p>
        </p:txBody>
      </p:sp>
      <p:pic>
        <p:nvPicPr>
          <p:cNvPr id="2050" name="Picture 2" descr="UPS: Pullback Package Truck - Daron Worldwide, Ages 3+ - Walmart.com">
            <a:extLst>
              <a:ext uri="{FF2B5EF4-FFF2-40B4-BE49-F238E27FC236}">
                <a16:creationId xmlns:a16="http://schemas.microsoft.com/office/drawing/2014/main" id="{FF737ECE-F964-DD6A-B36C-BB792FA819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194"/>
          <a:stretch/>
        </p:blipFill>
        <p:spPr bwMode="auto">
          <a:xfrm>
            <a:off x="3971493" y="5215148"/>
            <a:ext cx="1685892" cy="1131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Mansion - Free buildings icons">
            <a:extLst>
              <a:ext uri="{FF2B5EF4-FFF2-40B4-BE49-F238E27FC236}">
                <a16:creationId xmlns:a16="http://schemas.microsoft.com/office/drawing/2014/main" id="{58405E2F-979A-0043-D6FE-3DEB9F21D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630" y="-221850"/>
            <a:ext cx="1556625" cy="155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FE8E474-A4E6-8367-9DAA-69918A1B32E8}"/>
                  </a:ext>
                </a:extLst>
              </p14:cNvPr>
              <p14:cNvContentPartPr/>
              <p14:nvPr/>
            </p14:nvContentPartPr>
            <p14:xfrm>
              <a:off x="1915905" y="1137855"/>
              <a:ext cx="579600" cy="433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FE8E474-A4E6-8367-9DAA-69918A1B32E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879905" y="1102215"/>
                <a:ext cx="651240" cy="50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72A9859-E1FA-5FF1-E2CF-075569A4233D}"/>
                  </a:ext>
                </a:extLst>
              </p14:cNvPr>
              <p14:cNvContentPartPr/>
              <p14:nvPr/>
            </p14:nvContentPartPr>
            <p14:xfrm>
              <a:off x="3970785" y="4495575"/>
              <a:ext cx="164520" cy="6296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72A9859-E1FA-5FF1-E2CF-075569A4233D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935145" y="4459575"/>
                <a:ext cx="236160" cy="70128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E0B3A8C8-C318-30AC-6CA0-732CEF665A5F}"/>
              </a:ext>
            </a:extLst>
          </p:cNvPr>
          <p:cNvSpPr txBox="1"/>
          <p:nvPr/>
        </p:nvSpPr>
        <p:spPr>
          <a:xfrm>
            <a:off x="2234517" y="1037567"/>
            <a:ext cx="535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87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69C2E2-B2A3-9329-D792-AB785BB92A3D}"/>
              </a:ext>
            </a:extLst>
          </p:cNvPr>
          <p:cNvSpPr txBox="1"/>
          <p:nvPr/>
        </p:nvSpPr>
        <p:spPr>
          <a:xfrm>
            <a:off x="2907102" y="1055159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96FCA3-0D94-5328-6900-116241AA70DA}"/>
              </a:ext>
            </a:extLst>
          </p:cNvPr>
          <p:cNvSpPr txBox="1"/>
          <p:nvPr/>
        </p:nvSpPr>
        <p:spPr>
          <a:xfrm>
            <a:off x="3147178" y="1427247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2B5A5A-8E06-23A4-C4F2-10A5DFFCBBDB}"/>
              </a:ext>
            </a:extLst>
          </p:cNvPr>
          <p:cNvSpPr txBox="1"/>
          <p:nvPr/>
        </p:nvSpPr>
        <p:spPr>
          <a:xfrm>
            <a:off x="4230990" y="2446819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2BE7B86-8A98-8407-E0F6-52ED98921C3F}"/>
              </a:ext>
            </a:extLst>
          </p:cNvPr>
          <p:cNvSpPr txBox="1"/>
          <p:nvPr/>
        </p:nvSpPr>
        <p:spPr>
          <a:xfrm>
            <a:off x="3564440" y="2152590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95587D7-0470-B5A2-B658-67DBAEFE9FCD}"/>
              </a:ext>
            </a:extLst>
          </p:cNvPr>
          <p:cNvSpPr txBox="1"/>
          <p:nvPr/>
        </p:nvSpPr>
        <p:spPr>
          <a:xfrm>
            <a:off x="4231882" y="1435220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C3AF946-FDD9-9B1A-48E7-9F6E44ACEEE1}"/>
              </a:ext>
            </a:extLst>
          </p:cNvPr>
          <p:cNvSpPr txBox="1"/>
          <p:nvPr/>
        </p:nvSpPr>
        <p:spPr>
          <a:xfrm>
            <a:off x="3908286" y="1131692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0BADB13-13A6-D9C2-DDF9-F1C3C58F833D}"/>
              </a:ext>
            </a:extLst>
          </p:cNvPr>
          <p:cNvSpPr txBox="1"/>
          <p:nvPr/>
        </p:nvSpPr>
        <p:spPr>
          <a:xfrm>
            <a:off x="5845998" y="2816151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F779C6F-A76E-459C-34F0-018693D62828}"/>
              </a:ext>
            </a:extLst>
          </p:cNvPr>
          <p:cNvSpPr txBox="1"/>
          <p:nvPr/>
        </p:nvSpPr>
        <p:spPr>
          <a:xfrm>
            <a:off x="5162385" y="3742812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75609CC-13A0-C212-5719-47489CFD5C0F}"/>
              </a:ext>
            </a:extLst>
          </p:cNvPr>
          <p:cNvSpPr txBox="1"/>
          <p:nvPr/>
        </p:nvSpPr>
        <p:spPr>
          <a:xfrm>
            <a:off x="4732302" y="4132200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4982672-8C12-9D31-EA7A-9EA7B9BBCA22}"/>
              </a:ext>
            </a:extLst>
          </p:cNvPr>
          <p:cNvSpPr txBox="1"/>
          <p:nvPr/>
        </p:nvSpPr>
        <p:spPr>
          <a:xfrm>
            <a:off x="4042171" y="4611607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0DACA29-AB21-BCE6-F4E2-77C6EE1870DF}"/>
              </a:ext>
            </a:extLst>
          </p:cNvPr>
          <p:cNvSpPr txBox="1"/>
          <p:nvPr/>
        </p:nvSpPr>
        <p:spPr>
          <a:xfrm>
            <a:off x="3863038" y="3606126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A51DAF3-FABF-005D-185E-902675C90D7C}"/>
              </a:ext>
            </a:extLst>
          </p:cNvPr>
          <p:cNvSpPr txBox="1"/>
          <p:nvPr/>
        </p:nvSpPr>
        <p:spPr>
          <a:xfrm>
            <a:off x="3165724" y="3580370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BA00FD7-5A00-B0C1-E24A-3D34C514FC10}"/>
              </a:ext>
            </a:extLst>
          </p:cNvPr>
          <p:cNvSpPr txBox="1"/>
          <p:nvPr/>
        </p:nvSpPr>
        <p:spPr>
          <a:xfrm>
            <a:off x="2141410" y="2940963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8EFD489-E0C1-18B1-28C4-88DBD9D3C789}"/>
              </a:ext>
            </a:extLst>
          </p:cNvPr>
          <p:cNvSpPr txBox="1"/>
          <p:nvPr/>
        </p:nvSpPr>
        <p:spPr>
          <a:xfrm>
            <a:off x="2225161" y="3949702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DBB0EDF-85F8-0D88-0C5A-0F3EA2BE3594}"/>
              </a:ext>
            </a:extLst>
          </p:cNvPr>
          <p:cNvSpPr txBox="1"/>
          <p:nvPr/>
        </p:nvSpPr>
        <p:spPr>
          <a:xfrm>
            <a:off x="2150217" y="4730716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038EAF2-63A3-7C8A-C3C1-7A329CE80DB9}"/>
              </a:ext>
            </a:extLst>
          </p:cNvPr>
          <p:cNvSpPr txBox="1"/>
          <p:nvPr/>
        </p:nvSpPr>
        <p:spPr>
          <a:xfrm>
            <a:off x="1378831" y="3549134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536EB45-7ABD-4503-1199-3C9A2D29504E}"/>
              </a:ext>
            </a:extLst>
          </p:cNvPr>
          <p:cNvSpPr txBox="1"/>
          <p:nvPr/>
        </p:nvSpPr>
        <p:spPr>
          <a:xfrm>
            <a:off x="1864229" y="2006174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048" name="TextBox 2047">
            <a:extLst>
              <a:ext uri="{FF2B5EF4-FFF2-40B4-BE49-F238E27FC236}">
                <a16:creationId xmlns:a16="http://schemas.microsoft.com/office/drawing/2014/main" id="{7D3D26F6-A14E-71A0-1010-D0B7C7020783}"/>
              </a:ext>
            </a:extLst>
          </p:cNvPr>
          <p:cNvSpPr txBox="1"/>
          <p:nvPr/>
        </p:nvSpPr>
        <p:spPr>
          <a:xfrm>
            <a:off x="903407" y="2337823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49" name="TextBox 2048">
            <a:extLst>
              <a:ext uri="{FF2B5EF4-FFF2-40B4-BE49-F238E27FC236}">
                <a16:creationId xmlns:a16="http://schemas.microsoft.com/office/drawing/2014/main" id="{81144CCF-FF60-E7E9-7AF0-C8E373915317}"/>
              </a:ext>
            </a:extLst>
          </p:cNvPr>
          <p:cNvSpPr txBox="1"/>
          <p:nvPr/>
        </p:nvSpPr>
        <p:spPr>
          <a:xfrm>
            <a:off x="911077" y="3170474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04878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16</a:t>
            </a:fld>
            <a:endParaRPr lang="en-US" dirty="0"/>
          </a:p>
        </p:txBody>
      </p:sp>
      <p:pic>
        <p:nvPicPr>
          <p:cNvPr id="6" name="Graphic 5" descr="Home with solid fill">
            <a:extLst>
              <a:ext uri="{FF2B5EF4-FFF2-40B4-BE49-F238E27FC236}">
                <a16:creationId xmlns:a16="http://schemas.microsoft.com/office/drawing/2014/main" id="{2DF5987A-9590-8C82-DC38-C2FBC53EE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9162" y="1784274"/>
            <a:ext cx="609600" cy="609600"/>
          </a:xfrm>
          <a:prstGeom prst="rect">
            <a:avLst/>
          </a:prstGeom>
        </p:spPr>
      </p:pic>
      <p:pic>
        <p:nvPicPr>
          <p:cNvPr id="7" name="Graphic 6" descr="Home with solid fill">
            <a:extLst>
              <a:ext uri="{FF2B5EF4-FFF2-40B4-BE49-F238E27FC236}">
                <a16:creationId xmlns:a16="http://schemas.microsoft.com/office/drawing/2014/main" id="{3CCFF608-1A26-6C54-0E8D-550140517B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3400" y="3655314"/>
            <a:ext cx="609600" cy="609600"/>
          </a:xfrm>
          <a:prstGeom prst="rect">
            <a:avLst/>
          </a:prstGeom>
        </p:spPr>
      </p:pic>
      <p:pic>
        <p:nvPicPr>
          <p:cNvPr id="8" name="Graphic 7" descr="Home with solid fill">
            <a:extLst>
              <a:ext uri="{FF2B5EF4-FFF2-40B4-BE49-F238E27FC236}">
                <a16:creationId xmlns:a16="http://schemas.microsoft.com/office/drawing/2014/main" id="{AA6826EB-FB50-BD28-D3C2-7AEEA76994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83681" y="2209800"/>
            <a:ext cx="609600" cy="609600"/>
          </a:xfrm>
          <a:prstGeom prst="rect">
            <a:avLst/>
          </a:prstGeom>
        </p:spPr>
      </p:pic>
      <p:pic>
        <p:nvPicPr>
          <p:cNvPr id="9" name="Graphic 8" descr="Home with solid fill">
            <a:extLst>
              <a:ext uri="{FF2B5EF4-FFF2-40B4-BE49-F238E27FC236}">
                <a16:creationId xmlns:a16="http://schemas.microsoft.com/office/drawing/2014/main" id="{BE69E8AB-E813-3C30-7B90-AA8052486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1400" y="533400"/>
            <a:ext cx="609600" cy="609600"/>
          </a:xfrm>
          <a:prstGeom prst="rect">
            <a:avLst/>
          </a:prstGeom>
        </p:spPr>
      </p:pic>
      <p:pic>
        <p:nvPicPr>
          <p:cNvPr id="10" name="Graphic 9" descr="Home with solid fill">
            <a:extLst>
              <a:ext uri="{FF2B5EF4-FFF2-40B4-BE49-F238E27FC236}">
                <a16:creationId xmlns:a16="http://schemas.microsoft.com/office/drawing/2014/main" id="{5F68D0BC-353B-1C54-F826-20233C8BEB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1447800"/>
            <a:ext cx="609600" cy="609600"/>
          </a:xfrm>
          <a:prstGeom prst="rect">
            <a:avLst/>
          </a:prstGeom>
        </p:spPr>
      </p:pic>
      <p:pic>
        <p:nvPicPr>
          <p:cNvPr id="11" name="Graphic 10" descr="Home with solid fill">
            <a:extLst>
              <a:ext uri="{FF2B5EF4-FFF2-40B4-BE49-F238E27FC236}">
                <a16:creationId xmlns:a16="http://schemas.microsoft.com/office/drawing/2014/main" id="{A3B171BC-201C-09CA-59C1-F2755139D9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9575" y="3198114"/>
            <a:ext cx="609600" cy="609600"/>
          </a:xfrm>
          <a:prstGeom prst="rect">
            <a:avLst/>
          </a:prstGeom>
        </p:spPr>
      </p:pic>
      <p:pic>
        <p:nvPicPr>
          <p:cNvPr id="12" name="Graphic 11" descr="Home with solid fill">
            <a:extLst>
              <a:ext uri="{FF2B5EF4-FFF2-40B4-BE49-F238E27FC236}">
                <a16:creationId xmlns:a16="http://schemas.microsoft.com/office/drawing/2014/main" id="{7CA68F78-BA92-F27F-C60B-BD723E7DD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0800" y="3124200"/>
            <a:ext cx="609600" cy="609600"/>
          </a:xfrm>
          <a:prstGeom prst="rect">
            <a:avLst/>
          </a:prstGeom>
        </p:spPr>
      </p:pic>
      <p:pic>
        <p:nvPicPr>
          <p:cNvPr id="13" name="Graphic 12" descr="Home with solid fill">
            <a:extLst>
              <a:ext uri="{FF2B5EF4-FFF2-40B4-BE49-F238E27FC236}">
                <a16:creationId xmlns:a16="http://schemas.microsoft.com/office/drawing/2014/main" id="{6FE6225C-E8CB-571D-931B-101923B10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67000" y="4531614"/>
            <a:ext cx="609600" cy="609600"/>
          </a:xfrm>
          <a:prstGeom prst="rect">
            <a:avLst/>
          </a:prstGeom>
        </p:spPr>
      </p:pic>
      <p:pic>
        <p:nvPicPr>
          <p:cNvPr id="14" name="Graphic 13" descr="Home with solid fill">
            <a:extLst>
              <a:ext uri="{FF2B5EF4-FFF2-40B4-BE49-F238E27FC236}">
                <a16:creationId xmlns:a16="http://schemas.microsoft.com/office/drawing/2014/main" id="{1C6C3C35-313E-2D3E-C8CA-1F87BF98B6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7800" y="4264914"/>
            <a:ext cx="609600" cy="609600"/>
          </a:xfrm>
          <a:prstGeom prst="rect">
            <a:avLst/>
          </a:prstGeom>
        </p:spPr>
      </p:pic>
      <p:pic>
        <p:nvPicPr>
          <p:cNvPr id="15" name="Graphic 14" descr="Traffic light outline">
            <a:extLst>
              <a:ext uri="{FF2B5EF4-FFF2-40B4-BE49-F238E27FC236}">
                <a16:creationId xmlns:a16="http://schemas.microsoft.com/office/drawing/2014/main" id="{6838B3F6-55D9-A2AF-1B26-8DA461435AE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4335" y="2699260"/>
            <a:ext cx="396365" cy="396365"/>
          </a:xfrm>
          <a:prstGeom prst="rect">
            <a:avLst/>
          </a:prstGeom>
        </p:spPr>
      </p:pic>
      <p:pic>
        <p:nvPicPr>
          <p:cNvPr id="18" name="Graphic 17" descr="Traffic light outline">
            <a:extLst>
              <a:ext uri="{FF2B5EF4-FFF2-40B4-BE49-F238E27FC236}">
                <a16:creationId xmlns:a16="http://schemas.microsoft.com/office/drawing/2014/main" id="{89BC705A-8FB1-8A2E-4FF7-07FA0E33D6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64856" y="1586091"/>
            <a:ext cx="396365" cy="396365"/>
          </a:xfrm>
          <a:prstGeom prst="rect">
            <a:avLst/>
          </a:prstGeom>
        </p:spPr>
      </p:pic>
      <p:pic>
        <p:nvPicPr>
          <p:cNvPr id="19" name="Graphic 18" descr="Traffic light outline">
            <a:extLst>
              <a:ext uri="{FF2B5EF4-FFF2-40B4-BE49-F238E27FC236}">
                <a16:creationId xmlns:a16="http://schemas.microsoft.com/office/drawing/2014/main" id="{D558B77A-1206-34DF-1262-C02D5BCFBE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16442" y="3563749"/>
            <a:ext cx="396365" cy="396365"/>
          </a:xfrm>
          <a:prstGeom prst="rect">
            <a:avLst/>
          </a:prstGeom>
        </p:spPr>
      </p:pic>
      <p:pic>
        <p:nvPicPr>
          <p:cNvPr id="20" name="Graphic 19" descr="Traffic light outline">
            <a:extLst>
              <a:ext uri="{FF2B5EF4-FFF2-40B4-BE49-F238E27FC236}">
                <a16:creationId xmlns:a16="http://schemas.microsoft.com/office/drawing/2014/main" id="{760095C6-D1EA-8ACE-EC01-95BAA3F1459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41558" y="1554417"/>
            <a:ext cx="396365" cy="396365"/>
          </a:xfrm>
          <a:prstGeom prst="rect">
            <a:avLst/>
          </a:prstGeom>
        </p:spPr>
      </p:pic>
      <p:pic>
        <p:nvPicPr>
          <p:cNvPr id="21" name="Graphic 20" descr="Traffic light outline">
            <a:extLst>
              <a:ext uri="{FF2B5EF4-FFF2-40B4-BE49-F238E27FC236}">
                <a16:creationId xmlns:a16="http://schemas.microsoft.com/office/drawing/2014/main" id="{E4AFDB11-E9A9-F138-83BF-78B9518716F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31538" y="4066731"/>
            <a:ext cx="396365" cy="396365"/>
          </a:xfrm>
          <a:prstGeom prst="rect">
            <a:avLst/>
          </a:prstGeom>
        </p:spPr>
      </p:pic>
      <p:pic>
        <p:nvPicPr>
          <p:cNvPr id="23" name="Graphic 22" descr="Traffic light outline">
            <a:extLst>
              <a:ext uri="{FF2B5EF4-FFF2-40B4-BE49-F238E27FC236}">
                <a16:creationId xmlns:a16="http://schemas.microsoft.com/office/drawing/2014/main" id="{2DA3E16C-3BE2-8E89-0F4A-E4E9286244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18622" y="2847975"/>
            <a:ext cx="396365" cy="396365"/>
          </a:xfrm>
          <a:prstGeom prst="rect">
            <a:avLst/>
          </a:prstGeom>
        </p:spPr>
      </p:pic>
      <p:pic>
        <p:nvPicPr>
          <p:cNvPr id="25" name="Graphic 24" descr="Traffic light outline">
            <a:extLst>
              <a:ext uri="{FF2B5EF4-FFF2-40B4-BE49-F238E27FC236}">
                <a16:creationId xmlns:a16="http://schemas.microsoft.com/office/drawing/2014/main" id="{3288FA2C-1259-FB7A-8895-8054718178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86200" y="4066731"/>
            <a:ext cx="396365" cy="396365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42FB6AFD-76A4-6237-F9F2-752A49403A57}"/>
              </a:ext>
            </a:extLst>
          </p:cNvPr>
          <p:cNvGrpSpPr/>
          <p:nvPr/>
        </p:nvGrpSpPr>
        <p:grpSpPr>
          <a:xfrm>
            <a:off x="2952345" y="1159095"/>
            <a:ext cx="2210040" cy="1761840"/>
            <a:chOff x="2952345" y="1159095"/>
            <a:chExt cx="2210040" cy="176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B5B191B-8AE8-86F0-FA2F-F33525D9CD04}"/>
                    </a:ext>
                  </a:extLst>
                </p14:cNvPr>
                <p14:cNvContentPartPr/>
                <p14:nvPr/>
              </p14:nvContentPartPr>
              <p14:xfrm>
                <a:off x="2952345" y="1159095"/>
                <a:ext cx="703080" cy="422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B5B191B-8AE8-86F0-FA2F-F33525D9CD0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916345" y="1123095"/>
                  <a:ext cx="77472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003F49D-4999-EF1B-3C5F-A2B39117476C}"/>
                    </a:ext>
                  </a:extLst>
                </p14:cNvPr>
                <p14:cNvContentPartPr/>
                <p14:nvPr/>
              </p14:nvContentPartPr>
              <p14:xfrm>
                <a:off x="3856665" y="1180695"/>
                <a:ext cx="20160" cy="309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003F49D-4999-EF1B-3C5F-A2B39117476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820665" y="1144737"/>
                  <a:ext cx="91800" cy="3807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35F2ED0-BE5B-BFCA-8198-7F2D66493954}"/>
                    </a:ext>
                  </a:extLst>
                </p14:cNvPr>
                <p14:cNvContentPartPr/>
                <p14:nvPr/>
              </p14:nvContentPartPr>
              <p14:xfrm>
                <a:off x="3009585" y="1809255"/>
                <a:ext cx="658080" cy="10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35F2ED0-BE5B-BFCA-8198-7F2D6649395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973565" y="1773255"/>
                  <a:ext cx="729759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67135EC-5B1B-78DC-A542-B2866C540712}"/>
                    </a:ext>
                  </a:extLst>
                </p14:cNvPr>
                <p14:cNvContentPartPr/>
                <p14:nvPr/>
              </p14:nvContentPartPr>
              <p14:xfrm>
                <a:off x="3373185" y="2028495"/>
                <a:ext cx="417600" cy="3268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67135EC-5B1B-78DC-A542-B2866C54071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337185" y="1992495"/>
                  <a:ext cx="48924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0032379-0A1F-DD0C-6E52-2C2BE0346E18}"/>
                    </a:ext>
                  </a:extLst>
                </p14:cNvPr>
                <p14:cNvContentPartPr/>
                <p14:nvPr/>
              </p14:nvContentPartPr>
              <p14:xfrm>
                <a:off x="4105065" y="1714215"/>
                <a:ext cx="609840" cy="196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0032379-0A1F-DD0C-6E52-2C2BE0346E1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069044" y="1678215"/>
                  <a:ext cx="681522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11B809F-B0D4-48A2-E72D-78EBF38004C4}"/>
                    </a:ext>
                  </a:extLst>
                </p14:cNvPr>
                <p14:cNvContentPartPr/>
                <p14:nvPr/>
              </p14:nvContentPartPr>
              <p14:xfrm>
                <a:off x="4028745" y="1971255"/>
                <a:ext cx="1133640" cy="9496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11B809F-B0D4-48A2-E72D-78EBF38004C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992745" y="1935269"/>
                  <a:ext cx="1205280" cy="1021293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12E11CD3-C9D4-6565-0AE2-5EA93547C424}"/>
                  </a:ext>
                </a:extLst>
              </p14:cNvPr>
              <p14:cNvContentPartPr/>
              <p14:nvPr/>
            </p14:nvContentPartPr>
            <p14:xfrm>
              <a:off x="1837785" y="3114255"/>
              <a:ext cx="785160" cy="4471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12E11CD3-C9D4-6565-0AE2-5EA93547C42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801785" y="3078255"/>
                <a:ext cx="856800" cy="51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37857597-A4A7-C9F5-3B10-1FB3E75B13DD}"/>
              </a:ext>
            </a:extLst>
          </p:cNvPr>
          <p:cNvGrpSpPr/>
          <p:nvPr/>
        </p:nvGrpSpPr>
        <p:grpSpPr>
          <a:xfrm>
            <a:off x="1213962" y="2035204"/>
            <a:ext cx="1302480" cy="688320"/>
            <a:chOff x="1275465" y="2026335"/>
            <a:chExt cx="1302480" cy="68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55928F1-3F8F-8DF7-AB99-BCE8B270289D}"/>
                    </a:ext>
                  </a:extLst>
                </p14:cNvPr>
                <p14:cNvContentPartPr/>
                <p14:nvPr/>
              </p14:nvContentPartPr>
              <p14:xfrm>
                <a:off x="1837785" y="2026335"/>
                <a:ext cx="740160" cy="6217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55928F1-3F8F-8DF7-AB99-BCE8B270289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801767" y="1990314"/>
                  <a:ext cx="811835" cy="6934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09BF9D8-830A-D3E3-D355-D09CEBDEF1B5}"/>
                    </a:ext>
                  </a:extLst>
                </p14:cNvPr>
                <p14:cNvContentPartPr/>
                <p14:nvPr/>
              </p14:nvContentPartPr>
              <p14:xfrm>
                <a:off x="1275465" y="2218935"/>
                <a:ext cx="219960" cy="4957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09BF9D8-830A-D3E3-D355-D09CEBDEF1B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239465" y="2182935"/>
                  <a:ext cx="291600" cy="56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3C928E0A-4698-91C8-1A4B-EF40598F67EC}"/>
                  </a:ext>
                </a:extLst>
              </p14:cNvPr>
              <p14:cNvContentPartPr/>
              <p14:nvPr/>
            </p14:nvContentPartPr>
            <p14:xfrm>
              <a:off x="1043625" y="3085815"/>
              <a:ext cx="423360" cy="6519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3C928E0A-4698-91C8-1A4B-EF40598F67E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07656" y="3049815"/>
                <a:ext cx="494939" cy="72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2373EA39-9736-5AC1-D0D8-D17D8F5E9084}"/>
                  </a:ext>
                </a:extLst>
              </p14:cNvPr>
              <p14:cNvContentPartPr/>
              <p14:nvPr/>
            </p14:nvContentPartPr>
            <p14:xfrm>
              <a:off x="1923825" y="4543095"/>
              <a:ext cx="711720" cy="2804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2373EA39-9736-5AC1-D0D8-D17D8F5E9084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887825" y="4507095"/>
                <a:ext cx="783360" cy="35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94C07DD5-0DE1-00EF-1CD1-3727680A2B8B}"/>
              </a:ext>
            </a:extLst>
          </p:cNvPr>
          <p:cNvGrpSpPr/>
          <p:nvPr/>
        </p:nvGrpSpPr>
        <p:grpSpPr>
          <a:xfrm>
            <a:off x="1622145" y="3104895"/>
            <a:ext cx="4716720" cy="1096200"/>
            <a:chOff x="1622145" y="3104895"/>
            <a:chExt cx="4716720" cy="109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2A303D4-A916-9929-0B0F-BA9E78848939}"/>
                    </a:ext>
                  </a:extLst>
                </p14:cNvPr>
                <p14:cNvContentPartPr/>
                <p14:nvPr/>
              </p14:nvContentPartPr>
              <p14:xfrm>
                <a:off x="2952345" y="3771615"/>
                <a:ext cx="853200" cy="3837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2A303D4-A916-9929-0B0F-BA9E7884893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916345" y="3735649"/>
                  <a:ext cx="924840" cy="4553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6209669-71E7-AB09-673B-F6AA0607CCA5}"/>
                    </a:ext>
                  </a:extLst>
                </p14:cNvPr>
                <p14:cNvContentPartPr/>
                <p14:nvPr/>
              </p14:nvContentPartPr>
              <p14:xfrm>
                <a:off x="4076265" y="3806175"/>
                <a:ext cx="207000" cy="2322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6209669-71E7-AB09-673B-F6AA0607CCA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040202" y="3770175"/>
                  <a:ext cx="278765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DA23565-2BBC-2E87-BD4A-C473360E90B6}"/>
                    </a:ext>
                  </a:extLst>
                </p14:cNvPr>
                <p14:cNvContentPartPr/>
                <p14:nvPr/>
              </p14:nvContentPartPr>
              <p14:xfrm>
                <a:off x="2037945" y="3863415"/>
                <a:ext cx="568800" cy="2415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DA23565-2BBC-2E87-BD4A-C473360E90B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001945" y="3827415"/>
                  <a:ext cx="64044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EA1BF34-3502-8922-8F71-6AF214A047CA}"/>
                    </a:ext>
                  </a:extLst>
                </p14:cNvPr>
                <p14:cNvContentPartPr/>
                <p14:nvPr/>
              </p14:nvContentPartPr>
              <p14:xfrm>
                <a:off x="1622145" y="3253215"/>
                <a:ext cx="149400" cy="7754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EA1BF34-3502-8922-8F71-6AF214A047C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586232" y="3217215"/>
                  <a:ext cx="220868" cy="84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5FA3EA7-AB85-6B1C-E667-54682BE8C34A}"/>
                    </a:ext>
                  </a:extLst>
                </p14:cNvPr>
                <p14:cNvContentPartPr/>
                <p14:nvPr/>
              </p14:nvContentPartPr>
              <p14:xfrm>
                <a:off x="5657385" y="3104895"/>
                <a:ext cx="681480" cy="2534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5FA3EA7-AB85-6B1C-E667-54682BE8C34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621385" y="3068895"/>
                  <a:ext cx="75312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32D5093-A9C1-D296-AFCE-9367565DA4DB}"/>
                    </a:ext>
                  </a:extLst>
                </p14:cNvPr>
                <p14:cNvContentPartPr/>
                <p14:nvPr/>
              </p14:nvContentPartPr>
              <p14:xfrm>
                <a:off x="4380825" y="3314415"/>
                <a:ext cx="993960" cy="8866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32D5093-A9C1-D296-AFCE-9367565DA4D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344825" y="3278430"/>
                  <a:ext cx="1065600" cy="958291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6588E660-4406-BA94-69DB-9010D4F4515D}"/>
                  </a:ext>
                </a:extLst>
              </p14:cNvPr>
              <p14:cNvContentPartPr/>
              <p14:nvPr/>
            </p14:nvContentPartPr>
            <p14:xfrm>
              <a:off x="4295505" y="4400175"/>
              <a:ext cx="918720" cy="1778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6588E660-4406-BA94-69DB-9010D4F4515D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259491" y="4364248"/>
                <a:ext cx="990388" cy="249335"/>
              </a:xfrm>
              <a:prstGeom prst="rect">
                <a:avLst/>
              </a:prstGeom>
            </p:spPr>
          </p:pic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31A1642A-BA6D-DB69-DD9E-FE6FA03C1C98}"/>
              </a:ext>
            </a:extLst>
          </p:cNvPr>
          <p:cNvSpPr txBox="1"/>
          <p:nvPr/>
        </p:nvSpPr>
        <p:spPr>
          <a:xfrm>
            <a:off x="6583680" y="298383"/>
            <a:ext cx="4114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Houses are connected through a series of roads, and each road has some distance </a:t>
            </a:r>
            <a:r>
              <a:rPr lang="en-US" sz="2400" i="1" dirty="0"/>
              <a:t>d</a:t>
            </a:r>
          </a:p>
        </p:txBody>
      </p:sp>
      <p:pic>
        <p:nvPicPr>
          <p:cNvPr id="2050" name="Picture 2" descr="UPS: Pullback Package Truck - Daron Worldwide, Ages 3+ - Walmart.com">
            <a:extLst>
              <a:ext uri="{FF2B5EF4-FFF2-40B4-BE49-F238E27FC236}">
                <a16:creationId xmlns:a16="http://schemas.microsoft.com/office/drawing/2014/main" id="{FF737ECE-F964-DD6A-B36C-BB792FA819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194"/>
          <a:stretch/>
        </p:blipFill>
        <p:spPr bwMode="auto">
          <a:xfrm>
            <a:off x="3971493" y="5215148"/>
            <a:ext cx="1685892" cy="1131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Mansion - Free buildings icons">
            <a:extLst>
              <a:ext uri="{FF2B5EF4-FFF2-40B4-BE49-F238E27FC236}">
                <a16:creationId xmlns:a16="http://schemas.microsoft.com/office/drawing/2014/main" id="{58405E2F-979A-0043-D6FE-3DEB9F21D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630" y="-221850"/>
            <a:ext cx="1556625" cy="155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FE8E474-A4E6-8367-9DAA-69918A1B32E8}"/>
                  </a:ext>
                </a:extLst>
              </p14:cNvPr>
              <p14:cNvContentPartPr/>
              <p14:nvPr/>
            </p14:nvContentPartPr>
            <p14:xfrm>
              <a:off x="1915905" y="1137855"/>
              <a:ext cx="579600" cy="433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FE8E474-A4E6-8367-9DAA-69918A1B32E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879927" y="1101855"/>
                <a:ext cx="651196" cy="50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72A9859-E1FA-5FF1-E2CF-075569A4233D}"/>
                  </a:ext>
                </a:extLst>
              </p14:cNvPr>
              <p14:cNvContentPartPr/>
              <p14:nvPr/>
            </p14:nvContentPartPr>
            <p14:xfrm>
              <a:off x="3970785" y="4495575"/>
              <a:ext cx="164520" cy="6296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72A9859-E1FA-5FF1-E2CF-075569A4233D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934785" y="4459575"/>
                <a:ext cx="236160" cy="70128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E0B3A8C8-C318-30AC-6CA0-732CEF665A5F}"/>
              </a:ext>
            </a:extLst>
          </p:cNvPr>
          <p:cNvSpPr txBox="1"/>
          <p:nvPr/>
        </p:nvSpPr>
        <p:spPr>
          <a:xfrm>
            <a:off x="2234517" y="1037567"/>
            <a:ext cx="535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87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69C2E2-B2A3-9329-D792-AB785BB92A3D}"/>
              </a:ext>
            </a:extLst>
          </p:cNvPr>
          <p:cNvSpPr txBox="1"/>
          <p:nvPr/>
        </p:nvSpPr>
        <p:spPr>
          <a:xfrm>
            <a:off x="2907102" y="1055159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96FCA3-0D94-5328-6900-116241AA70DA}"/>
              </a:ext>
            </a:extLst>
          </p:cNvPr>
          <p:cNvSpPr txBox="1"/>
          <p:nvPr/>
        </p:nvSpPr>
        <p:spPr>
          <a:xfrm>
            <a:off x="3147178" y="1427247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2B5A5A-8E06-23A4-C4F2-10A5DFFCBBDB}"/>
              </a:ext>
            </a:extLst>
          </p:cNvPr>
          <p:cNvSpPr txBox="1"/>
          <p:nvPr/>
        </p:nvSpPr>
        <p:spPr>
          <a:xfrm>
            <a:off x="4230990" y="2446819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2BE7B86-8A98-8407-E0F6-52ED98921C3F}"/>
              </a:ext>
            </a:extLst>
          </p:cNvPr>
          <p:cNvSpPr txBox="1"/>
          <p:nvPr/>
        </p:nvSpPr>
        <p:spPr>
          <a:xfrm>
            <a:off x="3564440" y="2152590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95587D7-0470-B5A2-B658-67DBAEFE9FCD}"/>
              </a:ext>
            </a:extLst>
          </p:cNvPr>
          <p:cNvSpPr txBox="1"/>
          <p:nvPr/>
        </p:nvSpPr>
        <p:spPr>
          <a:xfrm>
            <a:off x="4231882" y="1435220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C3AF946-FDD9-9B1A-48E7-9F6E44ACEEE1}"/>
              </a:ext>
            </a:extLst>
          </p:cNvPr>
          <p:cNvSpPr txBox="1"/>
          <p:nvPr/>
        </p:nvSpPr>
        <p:spPr>
          <a:xfrm>
            <a:off x="3908286" y="1131692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0BADB13-13A6-D9C2-DDF9-F1C3C58F833D}"/>
              </a:ext>
            </a:extLst>
          </p:cNvPr>
          <p:cNvSpPr txBox="1"/>
          <p:nvPr/>
        </p:nvSpPr>
        <p:spPr>
          <a:xfrm>
            <a:off x="5845998" y="2816151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F779C6F-A76E-459C-34F0-018693D62828}"/>
              </a:ext>
            </a:extLst>
          </p:cNvPr>
          <p:cNvSpPr txBox="1"/>
          <p:nvPr/>
        </p:nvSpPr>
        <p:spPr>
          <a:xfrm>
            <a:off x="5162385" y="3742812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75609CC-13A0-C212-5719-47489CFD5C0F}"/>
              </a:ext>
            </a:extLst>
          </p:cNvPr>
          <p:cNvSpPr txBox="1"/>
          <p:nvPr/>
        </p:nvSpPr>
        <p:spPr>
          <a:xfrm>
            <a:off x="4732302" y="4132200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4982672-8C12-9D31-EA7A-9EA7B9BBCA22}"/>
              </a:ext>
            </a:extLst>
          </p:cNvPr>
          <p:cNvSpPr txBox="1"/>
          <p:nvPr/>
        </p:nvSpPr>
        <p:spPr>
          <a:xfrm>
            <a:off x="4042171" y="4611607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0DACA29-AB21-BCE6-F4E2-77C6EE1870DF}"/>
              </a:ext>
            </a:extLst>
          </p:cNvPr>
          <p:cNvSpPr txBox="1"/>
          <p:nvPr/>
        </p:nvSpPr>
        <p:spPr>
          <a:xfrm>
            <a:off x="3863038" y="3606126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A51DAF3-FABF-005D-185E-902675C90D7C}"/>
              </a:ext>
            </a:extLst>
          </p:cNvPr>
          <p:cNvSpPr txBox="1"/>
          <p:nvPr/>
        </p:nvSpPr>
        <p:spPr>
          <a:xfrm>
            <a:off x="3165724" y="3580370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BA00FD7-5A00-B0C1-E24A-3D34C514FC10}"/>
              </a:ext>
            </a:extLst>
          </p:cNvPr>
          <p:cNvSpPr txBox="1"/>
          <p:nvPr/>
        </p:nvSpPr>
        <p:spPr>
          <a:xfrm>
            <a:off x="2141410" y="2940963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8EFD489-E0C1-18B1-28C4-88DBD9D3C789}"/>
              </a:ext>
            </a:extLst>
          </p:cNvPr>
          <p:cNvSpPr txBox="1"/>
          <p:nvPr/>
        </p:nvSpPr>
        <p:spPr>
          <a:xfrm>
            <a:off x="2225161" y="3949702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DBB0EDF-85F8-0D88-0C5A-0F3EA2BE3594}"/>
              </a:ext>
            </a:extLst>
          </p:cNvPr>
          <p:cNvSpPr txBox="1"/>
          <p:nvPr/>
        </p:nvSpPr>
        <p:spPr>
          <a:xfrm>
            <a:off x="2150217" y="4730716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038EAF2-63A3-7C8A-C3C1-7A329CE80DB9}"/>
              </a:ext>
            </a:extLst>
          </p:cNvPr>
          <p:cNvSpPr txBox="1"/>
          <p:nvPr/>
        </p:nvSpPr>
        <p:spPr>
          <a:xfrm>
            <a:off x="1378831" y="3549134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536EB45-7ABD-4503-1199-3C9A2D29504E}"/>
              </a:ext>
            </a:extLst>
          </p:cNvPr>
          <p:cNvSpPr txBox="1"/>
          <p:nvPr/>
        </p:nvSpPr>
        <p:spPr>
          <a:xfrm>
            <a:off x="1864229" y="2006174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048" name="TextBox 2047">
            <a:extLst>
              <a:ext uri="{FF2B5EF4-FFF2-40B4-BE49-F238E27FC236}">
                <a16:creationId xmlns:a16="http://schemas.microsoft.com/office/drawing/2014/main" id="{7D3D26F6-A14E-71A0-1010-D0B7C7020783}"/>
              </a:ext>
            </a:extLst>
          </p:cNvPr>
          <p:cNvSpPr txBox="1"/>
          <p:nvPr/>
        </p:nvSpPr>
        <p:spPr>
          <a:xfrm>
            <a:off x="903407" y="2337823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49" name="TextBox 2048">
            <a:extLst>
              <a:ext uri="{FF2B5EF4-FFF2-40B4-BE49-F238E27FC236}">
                <a16:creationId xmlns:a16="http://schemas.microsoft.com/office/drawing/2014/main" id="{81144CCF-FF60-E7E9-7AF0-C8E373915317}"/>
              </a:ext>
            </a:extLst>
          </p:cNvPr>
          <p:cNvSpPr txBox="1"/>
          <p:nvPr/>
        </p:nvSpPr>
        <p:spPr>
          <a:xfrm>
            <a:off x="911077" y="3170474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051" name="TextBox 2050">
            <a:extLst>
              <a:ext uri="{FF2B5EF4-FFF2-40B4-BE49-F238E27FC236}">
                <a16:creationId xmlns:a16="http://schemas.microsoft.com/office/drawing/2014/main" id="{1AD6C07C-CB17-195A-4FDD-61CF426A8A82}"/>
              </a:ext>
            </a:extLst>
          </p:cNvPr>
          <p:cNvSpPr txBox="1"/>
          <p:nvPr/>
        </p:nvSpPr>
        <p:spPr>
          <a:xfrm>
            <a:off x="7674169" y="2254892"/>
            <a:ext cx="3702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UPS person needs to deliver a package to the mansion</a:t>
            </a:r>
          </a:p>
        </p:txBody>
      </p:sp>
    </p:spTree>
    <p:extLst>
      <p:ext uri="{BB962C8B-B14F-4D97-AF65-F5344CB8AC3E}">
        <p14:creationId xmlns:p14="http://schemas.microsoft.com/office/powerpoint/2010/main" val="749567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17</a:t>
            </a:fld>
            <a:endParaRPr lang="en-US" dirty="0"/>
          </a:p>
        </p:txBody>
      </p:sp>
      <p:pic>
        <p:nvPicPr>
          <p:cNvPr id="6" name="Graphic 5" descr="Home with solid fill">
            <a:extLst>
              <a:ext uri="{FF2B5EF4-FFF2-40B4-BE49-F238E27FC236}">
                <a16:creationId xmlns:a16="http://schemas.microsoft.com/office/drawing/2014/main" id="{2DF5987A-9590-8C82-DC38-C2FBC53EE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9162" y="1784274"/>
            <a:ext cx="609600" cy="609600"/>
          </a:xfrm>
          <a:prstGeom prst="rect">
            <a:avLst/>
          </a:prstGeom>
        </p:spPr>
      </p:pic>
      <p:pic>
        <p:nvPicPr>
          <p:cNvPr id="7" name="Graphic 6" descr="Home with solid fill">
            <a:extLst>
              <a:ext uri="{FF2B5EF4-FFF2-40B4-BE49-F238E27FC236}">
                <a16:creationId xmlns:a16="http://schemas.microsoft.com/office/drawing/2014/main" id="{3CCFF608-1A26-6C54-0E8D-550140517B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3400" y="3655314"/>
            <a:ext cx="609600" cy="609600"/>
          </a:xfrm>
          <a:prstGeom prst="rect">
            <a:avLst/>
          </a:prstGeom>
        </p:spPr>
      </p:pic>
      <p:pic>
        <p:nvPicPr>
          <p:cNvPr id="8" name="Graphic 7" descr="Home with solid fill">
            <a:extLst>
              <a:ext uri="{FF2B5EF4-FFF2-40B4-BE49-F238E27FC236}">
                <a16:creationId xmlns:a16="http://schemas.microsoft.com/office/drawing/2014/main" id="{AA6826EB-FB50-BD28-D3C2-7AEEA76994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83681" y="2209800"/>
            <a:ext cx="609600" cy="609600"/>
          </a:xfrm>
          <a:prstGeom prst="rect">
            <a:avLst/>
          </a:prstGeom>
        </p:spPr>
      </p:pic>
      <p:pic>
        <p:nvPicPr>
          <p:cNvPr id="9" name="Graphic 8" descr="Home with solid fill">
            <a:extLst>
              <a:ext uri="{FF2B5EF4-FFF2-40B4-BE49-F238E27FC236}">
                <a16:creationId xmlns:a16="http://schemas.microsoft.com/office/drawing/2014/main" id="{BE69E8AB-E813-3C30-7B90-AA8052486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1400" y="533400"/>
            <a:ext cx="609600" cy="609600"/>
          </a:xfrm>
          <a:prstGeom prst="rect">
            <a:avLst/>
          </a:prstGeom>
        </p:spPr>
      </p:pic>
      <p:pic>
        <p:nvPicPr>
          <p:cNvPr id="10" name="Graphic 9" descr="Home with solid fill">
            <a:extLst>
              <a:ext uri="{FF2B5EF4-FFF2-40B4-BE49-F238E27FC236}">
                <a16:creationId xmlns:a16="http://schemas.microsoft.com/office/drawing/2014/main" id="{5F68D0BC-353B-1C54-F826-20233C8BEB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1447800"/>
            <a:ext cx="609600" cy="609600"/>
          </a:xfrm>
          <a:prstGeom prst="rect">
            <a:avLst/>
          </a:prstGeom>
        </p:spPr>
      </p:pic>
      <p:pic>
        <p:nvPicPr>
          <p:cNvPr id="11" name="Graphic 10" descr="Home with solid fill">
            <a:extLst>
              <a:ext uri="{FF2B5EF4-FFF2-40B4-BE49-F238E27FC236}">
                <a16:creationId xmlns:a16="http://schemas.microsoft.com/office/drawing/2014/main" id="{A3B171BC-201C-09CA-59C1-F2755139D9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9575" y="3198114"/>
            <a:ext cx="609600" cy="609600"/>
          </a:xfrm>
          <a:prstGeom prst="rect">
            <a:avLst/>
          </a:prstGeom>
        </p:spPr>
      </p:pic>
      <p:pic>
        <p:nvPicPr>
          <p:cNvPr id="12" name="Graphic 11" descr="Home with solid fill">
            <a:extLst>
              <a:ext uri="{FF2B5EF4-FFF2-40B4-BE49-F238E27FC236}">
                <a16:creationId xmlns:a16="http://schemas.microsoft.com/office/drawing/2014/main" id="{7CA68F78-BA92-F27F-C60B-BD723E7DD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0800" y="3124200"/>
            <a:ext cx="609600" cy="609600"/>
          </a:xfrm>
          <a:prstGeom prst="rect">
            <a:avLst/>
          </a:prstGeom>
        </p:spPr>
      </p:pic>
      <p:pic>
        <p:nvPicPr>
          <p:cNvPr id="13" name="Graphic 12" descr="Home with solid fill">
            <a:extLst>
              <a:ext uri="{FF2B5EF4-FFF2-40B4-BE49-F238E27FC236}">
                <a16:creationId xmlns:a16="http://schemas.microsoft.com/office/drawing/2014/main" id="{6FE6225C-E8CB-571D-931B-101923B10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67000" y="4531614"/>
            <a:ext cx="609600" cy="609600"/>
          </a:xfrm>
          <a:prstGeom prst="rect">
            <a:avLst/>
          </a:prstGeom>
        </p:spPr>
      </p:pic>
      <p:pic>
        <p:nvPicPr>
          <p:cNvPr id="14" name="Graphic 13" descr="Home with solid fill">
            <a:extLst>
              <a:ext uri="{FF2B5EF4-FFF2-40B4-BE49-F238E27FC236}">
                <a16:creationId xmlns:a16="http://schemas.microsoft.com/office/drawing/2014/main" id="{1C6C3C35-313E-2D3E-C8CA-1F87BF98B6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7800" y="4264914"/>
            <a:ext cx="609600" cy="609600"/>
          </a:xfrm>
          <a:prstGeom prst="rect">
            <a:avLst/>
          </a:prstGeom>
        </p:spPr>
      </p:pic>
      <p:pic>
        <p:nvPicPr>
          <p:cNvPr id="15" name="Graphic 14" descr="Traffic light outline">
            <a:extLst>
              <a:ext uri="{FF2B5EF4-FFF2-40B4-BE49-F238E27FC236}">
                <a16:creationId xmlns:a16="http://schemas.microsoft.com/office/drawing/2014/main" id="{6838B3F6-55D9-A2AF-1B26-8DA461435AE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4335" y="2699260"/>
            <a:ext cx="396365" cy="396365"/>
          </a:xfrm>
          <a:prstGeom prst="rect">
            <a:avLst/>
          </a:prstGeom>
        </p:spPr>
      </p:pic>
      <p:pic>
        <p:nvPicPr>
          <p:cNvPr id="18" name="Graphic 17" descr="Traffic light outline">
            <a:extLst>
              <a:ext uri="{FF2B5EF4-FFF2-40B4-BE49-F238E27FC236}">
                <a16:creationId xmlns:a16="http://schemas.microsoft.com/office/drawing/2014/main" id="{89BC705A-8FB1-8A2E-4FF7-07FA0E33D6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64856" y="1586091"/>
            <a:ext cx="396365" cy="396365"/>
          </a:xfrm>
          <a:prstGeom prst="rect">
            <a:avLst/>
          </a:prstGeom>
        </p:spPr>
      </p:pic>
      <p:pic>
        <p:nvPicPr>
          <p:cNvPr id="19" name="Graphic 18" descr="Traffic light outline">
            <a:extLst>
              <a:ext uri="{FF2B5EF4-FFF2-40B4-BE49-F238E27FC236}">
                <a16:creationId xmlns:a16="http://schemas.microsoft.com/office/drawing/2014/main" id="{D558B77A-1206-34DF-1262-C02D5BCFBE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16442" y="3563749"/>
            <a:ext cx="396365" cy="396365"/>
          </a:xfrm>
          <a:prstGeom prst="rect">
            <a:avLst/>
          </a:prstGeom>
        </p:spPr>
      </p:pic>
      <p:pic>
        <p:nvPicPr>
          <p:cNvPr id="20" name="Graphic 19" descr="Traffic light outline">
            <a:extLst>
              <a:ext uri="{FF2B5EF4-FFF2-40B4-BE49-F238E27FC236}">
                <a16:creationId xmlns:a16="http://schemas.microsoft.com/office/drawing/2014/main" id="{760095C6-D1EA-8ACE-EC01-95BAA3F1459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41558" y="1554417"/>
            <a:ext cx="396365" cy="396365"/>
          </a:xfrm>
          <a:prstGeom prst="rect">
            <a:avLst/>
          </a:prstGeom>
        </p:spPr>
      </p:pic>
      <p:pic>
        <p:nvPicPr>
          <p:cNvPr id="21" name="Graphic 20" descr="Traffic light outline">
            <a:extLst>
              <a:ext uri="{FF2B5EF4-FFF2-40B4-BE49-F238E27FC236}">
                <a16:creationId xmlns:a16="http://schemas.microsoft.com/office/drawing/2014/main" id="{E4AFDB11-E9A9-F138-83BF-78B9518716F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31538" y="4066731"/>
            <a:ext cx="396365" cy="396365"/>
          </a:xfrm>
          <a:prstGeom prst="rect">
            <a:avLst/>
          </a:prstGeom>
        </p:spPr>
      </p:pic>
      <p:pic>
        <p:nvPicPr>
          <p:cNvPr id="23" name="Graphic 22" descr="Traffic light outline">
            <a:extLst>
              <a:ext uri="{FF2B5EF4-FFF2-40B4-BE49-F238E27FC236}">
                <a16:creationId xmlns:a16="http://schemas.microsoft.com/office/drawing/2014/main" id="{2DA3E16C-3BE2-8E89-0F4A-E4E9286244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18622" y="2847975"/>
            <a:ext cx="396365" cy="396365"/>
          </a:xfrm>
          <a:prstGeom prst="rect">
            <a:avLst/>
          </a:prstGeom>
        </p:spPr>
      </p:pic>
      <p:pic>
        <p:nvPicPr>
          <p:cNvPr id="25" name="Graphic 24" descr="Traffic light outline">
            <a:extLst>
              <a:ext uri="{FF2B5EF4-FFF2-40B4-BE49-F238E27FC236}">
                <a16:creationId xmlns:a16="http://schemas.microsoft.com/office/drawing/2014/main" id="{3288FA2C-1259-FB7A-8895-8054718178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86200" y="4066731"/>
            <a:ext cx="396365" cy="396365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42FB6AFD-76A4-6237-F9F2-752A49403A57}"/>
              </a:ext>
            </a:extLst>
          </p:cNvPr>
          <p:cNvGrpSpPr/>
          <p:nvPr/>
        </p:nvGrpSpPr>
        <p:grpSpPr>
          <a:xfrm>
            <a:off x="2952345" y="1159095"/>
            <a:ext cx="2210040" cy="1761840"/>
            <a:chOff x="2952345" y="1159095"/>
            <a:chExt cx="2210040" cy="176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B5B191B-8AE8-86F0-FA2F-F33525D9CD04}"/>
                    </a:ext>
                  </a:extLst>
                </p14:cNvPr>
                <p14:cNvContentPartPr/>
                <p14:nvPr/>
              </p14:nvContentPartPr>
              <p14:xfrm>
                <a:off x="2952345" y="1159095"/>
                <a:ext cx="703080" cy="422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B5B191B-8AE8-86F0-FA2F-F33525D9CD0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916345" y="1123095"/>
                  <a:ext cx="77472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003F49D-4999-EF1B-3C5F-A2B39117476C}"/>
                    </a:ext>
                  </a:extLst>
                </p14:cNvPr>
                <p14:cNvContentPartPr/>
                <p14:nvPr/>
              </p14:nvContentPartPr>
              <p14:xfrm>
                <a:off x="3856665" y="1180695"/>
                <a:ext cx="20160" cy="309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003F49D-4999-EF1B-3C5F-A2B39117476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820665" y="1144737"/>
                  <a:ext cx="91800" cy="3807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35F2ED0-BE5B-BFCA-8198-7F2D66493954}"/>
                    </a:ext>
                  </a:extLst>
                </p14:cNvPr>
                <p14:cNvContentPartPr/>
                <p14:nvPr/>
              </p14:nvContentPartPr>
              <p14:xfrm>
                <a:off x="3009585" y="1809255"/>
                <a:ext cx="658080" cy="10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35F2ED0-BE5B-BFCA-8198-7F2D6649395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973565" y="1773255"/>
                  <a:ext cx="729759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67135EC-5B1B-78DC-A542-B2866C540712}"/>
                    </a:ext>
                  </a:extLst>
                </p14:cNvPr>
                <p14:cNvContentPartPr/>
                <p14:nvPr/>
              </p14:nvContentPartPr>
              <p14:xfrm>
                <a:off x="3373185" y="2028495"/>
                <a:ext cx="417600" cy="3268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67135EC-5B1B-78DC-A542-B2866C54071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337185" y="1992495"/>
                  <a:ext cx="48924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0032379-0A1F-DD0C-6E52-2C2BE0346E18}"/>
                    </a:ext>
                  </a:extLst>
                </p14:cNvPr>
                <p14:cNvContentPartPr/>
                <p14:nvPr/>
              </p14:nvContentPartPr>
              <p14:xfrm>
                <a:off x="4105065" y="1714215"/>
                <a:ext cx="609840" cy="196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0032379-0A1F-DD0C-6E52-2C2BE0346E1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069044" y="1678215"/>
                  <a:ext cx="681522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11B809F-B0D4-48A2-E72D-78EBF38004C4}"/>
                    </a:ext>
                  </a:extLst>
                </p14:cNvPr>
                <p14:cNvContentPartPr/>
                <p14:nvPr/>
              </p14:nvContentPartPr>
              <p14:xfrm>
                <a:off x="4028745" y="1971255"/>
                <a:ext cx="1133640" cy="9496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11B809F-B0D4-48A2-E72D-78EBF38004C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992745" y="1935269"/>
                  <a:ext cx="1205280" cy="1021293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12E11CD3-C9D4-6565-0AE2-5EA93547C424}"/>
                  </a:ext>
                </a:extLst>
              </p14:cNvPr>
              <p14:cNvContentPartPr/>
              <p14:nvPr/>
            </p14:nvContentPartPr>
            <p14:xfrm>
              <a:off x="1837785" y="3114255"/>
              <a:ext cx="785160" cy="4471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12E11CD3-C9D4-6565-0AE2-5EA93547C42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801785" y="3078255"/>
                <a:ext cx="856800" cy="51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37857597-A4A7-C9F5-3B10-1FB3E75B13DD}"/>
              </a:ext>
            </a:extLst>
          </p:cNvPr>
          <p:cNvGrpSpPr/>
          <p:nvPr/>
        </p:nvGrpSpPr>
        <p:grpSpPr>
          <a:xfrm>
            <a:off x="1213962" y="2035204"/>
            <a:ext cx="1302480" cy="688320"/>
            <a:chOff x="1275465" y="2026335"/>
            <a:chExt cx="1302480" cy="68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55928F1-3F8F-8DF7-AB99-BCE8B270289D}"/>
                    </a:ext>
                  </a:extLst>
                </p14:cNvPr>
                <p14:cNvContentPartPr/>
                <p14:nvPr/>
              </p14:nvContentPartPr>
              <p14:xfrm>
                <a:off x="1837785" y="2026335"/>
                <a:ext cx="740160" cy="6217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55928F1-3F8F-8DF7-AB99-BCE8B270289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801767" y="1990314"/>
                  <a:ext cx="811835" cy="6934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09BF9D8-830A-D3E3-D355-D09CEBDEF1B5}"/>
                    </a:ext>
                  </a:extLst>
                </p14:cNvPr>
                <p14:cNvContentPartPr/>
                <p14:nvPr/>
              </p14:nvContentPartPr>
              <p14:xfrm>
                <a:off x="1275465" y="2218935"/>
                <a:ext cx="219960" cy="4957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09BF9D8-830A-D3E3-D355-D09CEBDEF1B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239465" y="2182935"/>
                  <a:ext cx="291600" cy="56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3C928E0A-4698-91C8-1A4B-EF40598F67EC}"/>
                  </a:ext>
                </a:extLst>
              </p14:cNvPr>
              <p14:cNvContentPartPr/>
              <p14:nvPr/>
            </p14:nvContentPartPr>
            <p14:xfrm>
              <a:off x="1043625" y="3085815"/>
              <a:ext cx="423360" cy="6519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3C928E0A-4698-91C8-1A4B-EF40598F67E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07656" y="3049815"/>
                <a:ext cx="494939" cy="72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2373EA39-9736-5AC1-D0D8-D17D8F5E9084}"/>
                  </a:ext>
                </a:extLst>
              </p14:cNvPr>
              <p14:cNvContentPartPr/>
              <p14:nvPr/>
            </p14:nvContentPartPr>
            <p14:xfrm>
              <a:off x="1923825" y="4543095"/>
              <a:ext cx="711720" cy="2804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2373EA39-9736-5AC1-D0D8-D17D8F5E9084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887825" y="4507095"/>
                <a:ext cx="783360" cy="35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94C07DD5-0DE1-00EF-1CD1-3727680A2B8B}"/>
              </a:ext>
            </a:extLst>
          </p:cNvPr>
          <p:cNvGrpSpPr/>
          <p:nvPr/>
        </p:nvGrpSpPr>
        <p:grpSpPr>
          <a:xfrm>
            <a:off x="1622145" y="3104895"/>
            <a:ext cx="4716720" cy="1096200"/>
            <a:chOff x="1622145" y="3104895"/>
            <a:chExt cx="4716720" cy="109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2A303D4-A916-9929-0B0F-BA9E78848939}"/>
                    </a:ext>
                  </a:extLst>
                </p14:cNvPr>
                <p14:cNvContentPartPr/>
                <p14:nvPr/>
              </p14:nvContentPartPr>
              <p14:xfrm>
                <a:off x="2952345" y="3771615"/>
                <a:ext cx="853200" cy="3837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2A303D4-A916-9929-0B0F-BA9E7884893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916345" y="3735649"/>
                  <a:ext cx="924840" cy="4553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6209669-71E7-AB09-673B-F6AA0607CCA5}"/>
                    </a:ext>
                  </a:extLst>
                </p14:cNvPr>
                <p14:cNvContentPartPr/>
                <p14:nvPr/>
              </p14:nvContentPartPr>
              <p14:xfrm>
                <a:off x="4076265" y="3806175"/>
                <a:ext cx="207000" cy="2322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6209669-71E7-AB09-673B-F6AA0607CCA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040202" y="3770175"/>
                  <a:ext cx="278765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DA23565-2BBC-2E87-BD4A-C473360E90B6}"/>
                    </a:ext>
                  </a:extLst>
                </p14:cNvPr>
                <p14:cNvContentPartPr/>
                <p14:nvPr/>
              </p14:nvContentPartPr>
              <p14:xfrm>
                <a:off x="2037945" y="3863415"/>
                <a:ext cx="568800" cy="2415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DA23565-2BBC-2E87-BD4A-C473360E90B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001945" y="3827415"/>
                  <a:ext cx="64044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EA1BF34-3502-8922-8F71-6AF214A047CA}"/>
                    </a:ext>
                  </a:extLst>
                </p14:cNvPr>
                <p14:cNvContentPartPr/>
                <p14:nvPr/>
              </p14:nvContentPartPr>
              <p14:xfrm>
                <a:off x="1622145" y="3253215"/>
                <a:ext cx="149400" cy="7754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EA1BF34-3502-8922-8F71-6AF214A047C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586232" y="3217215"/>
                  <a:ext cx="220868" cy="84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5FA3EA7-AB85-6B1C-E667-54682BE8C34A}"/>
                    </a:ext>
                  </a:extLst>
                </p14:cNvPr>
                <p14:cNvContentPartPr/>
                <p14:nvPr/>
              </p14:nvContentPartPr>
              <p14:xfrm>
                <a:off x="5657385" y="3104895"/>
                <a:ext cx="681480" cy="2534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5FA3EA7-AB85-6B1C-E667-54682BE8C34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621385" y="3068895"/>
                  <a:ext cx="75312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32D5093-A9C1-D296-AFCE-9367565DA4DB}"/>
                    </a:ext>
                  </a:extLst>
                </p14:cNvPr>
                <p14:cNvContentPartPr/>
                <p14:nvPr/>
              </p14:nvContentPartPr>
              <p14:xfrm>
                <a:off x="4380825" y="3314415"/>
                <a:ext cx="993960" cy="8866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32D5093-A9C1-D296-AFCE-9367565DA4D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344825" y="3278430"/>
                  <a:ext cx="1065600" cy="958291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6588E660-4406-BA94-69DB-9010D4F4515D}"/>
                  </a:ext>
                </a:extLst>
              </p14:cNvPr>
              <p14:cNvContentPartPr/>
              <p14:nvPr/>
            </p14:nvContentPartPr>
            <p14:xfrm>
              <a:off x="4295505" y="4400175"/>
              <a:ext cx="918720" cy="1778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6588E660-4406-BA94-69DB-9010D4F4515D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259491" y="4364248"/>
                <a:ext cx="990388" cy="249335"/>
              </a:xfrm>
              <a:prstGeom prst="rect">
                <a:avLst/>
              </a:prstGeom>
            </p:spPr>
          </p:pic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31A1642A-BA6D-DB69-DD9E-FE6FA03C1C98}"/>
              </a:ext>
            </a:extLst>
          </p:cNvPr>
          <p:cNvSpPr txBox="1"/>
          <p:nvPr/>
        </p:nvSpPr>
        <p:spPr>
          <a:xfrm>
            <a:off x="6583680" y="298383"/>
            <a:ext cx="4114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Houses are connected through a series of roads, and each road has some distance </a:t>
            </a:r>
            <a:r>
              <a:rPr lang="en-US" sz="2400" i="1" dirty="0"/>
              <a:t>d</a:t>
            </a:r>
          </a:p>
        </p:txBody>
      </p:sp>
      <p:pic>
        <p:nvPicPr>
          <p:cNvPr id="2050" name="Picture 2" descr="UPS: Pullback Package Truck - Daron Worldwide, Ages 3+ - Walmart.com">
            <a:extLst>
              <a:ext uri="{FF2B5EF4-FFF2-40B4-BE49-F238E27FC236}">
                <a16:creationId xmlns:a16="http://schemas.microsoft.com/office/drawing/2014/main" id="{FF737ECE-F964-DD6A-B36C-BB792FA819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194"/>
          <a:stretch/>
        </p:blipFill>
        <p:spPr bwMode="auto">
          <a:xfrm>
            <a:off x="3971493" y="5215148"/>
            <a:ext cx="1685892" cy="1131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Mansion - Free buildings icons">
            <a:extLst>
              <a:ext uri="{FF2B5EF4-FFF2-40B4-BE49-F238E27FC236}">
                <a16:creationId xmlns:a16="http://schemas.microsoft.com/office/drawing/2014/main" id="{58405E2F-979A-0043-D6FE-3DEB9F21D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630" y="-221850"/>
            <a:ext cx="1556625" cy="155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FE8E474-A4E6-8367-9DAA-69918A1B32E8}"/>
                  </a:ext>
                </a:extLst>
              </p14:cNvPr>
              <p14:cNvContentPartPr/>
              <p14:nvPr/>
            </p14:nvContentPartPr>
            <p14:xfrm>
              <a:off x="1915905" y="1137855"/>
              <a:ext cx="579600" cy="433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FE8E474-A4E6-8367-9DAA-69918A1B32E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879927" y="1101855"/>
                <a:ext cx="651196" cy="50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72A9859-E1FA-5FF1-E2CF-075569A4233D}"/>
                  </a:ext>
                </a:extLst>
              </p14:cNvPr>
              <p14:cNvContentPartPr/>
              <p14:nvPr/>
            </p14:nvContentPartPr>
            <p14:xfrm>
              <a:off x="3970785" y="4495575"/>
              <a:ext cx="164520" cy="6296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72A9859-E1FA-5FF1-E2CF-075569A4233D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934785" y="4459575"/>
                <a:ext cx="236160" cy="70128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E0B3A8C8-C318-30AC-6CA0-732CEF665A5F}"/>
              </a:ext>
            </a:extLst>
          </p:cNvPr>
          <p:cNvSpPr txBox="1"/>
          <p:nvPr/>
        </p:nvSpPr>
        <p:spPr>
          <a:xfrm>
            <a:off x="2234517" y="1037567"/>
            <a:ext cx="535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87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69C2E2-B2A3-9329-D792-AB785BB92A3D}"/>
              </a:ext>
            </a:extLst>
          </p:cNvPr>
          <p:cNvSpPr txBox="1"/>
          <p:nvPr/>
        </p:nvSpPr>
        <p:spPr>
          <a:xfrm>
            <a:off x="2907102" y="1055159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96FCA3-0D94-5328-6900-116241AA70DA}"/>
              </a:ext>
            </a:extLst>
          </p:cNvPr>
          <p:cNvSpPr txBox="1"/>
          <p:nvPr/>
        </p:nvSpPr>
        <p:spPr>
          <a:xfrm>
            <a:off x="3147178" y="1427247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2B5A5A-8E06-23A4-C4F2-10A5DFFCBBDB}"/>
              </a:ext>
            </a:extLst>
          </p:cNvPr>
          <p:cNvSpPr txBox="1"/>
          <p:nvPr/>
        </p:nvSpPr>
        <p:spPr>
          <a:xfrm>
            <a:off x="4230990" y="2446819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2BE7B86-8A98-8407-E0F6-52ED98921C3F}"/>
              </a:ext>
            </a:extLst>
          </p:cNvPr>
          <p:cNvSpPr txBox="1"/>
          <p:nvPr/>
        </p:nvSpPr>
        <p:spPr>
          <a:xfrm>
            <a:off x="3564440" y="2152590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95587D7-0470-B5A2-B658-67DBAEFE9FCD}"/>
              </a:ext>
            </a:extLst>
          </p:cNvPr>
          <p:cNvSpPr txBox="1"/>
          <p:nvPr/>
        </p:nvSpPr>
        <p:spPr>
          <a:xfrm>
            <a:off x="4231882" y="1435220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C3AF946-FDD9-9B1A-48E7-9F6E44ACEEE1}"/>
              </a:ext>
            </a:extLst>
          </p:cNvPr>
          <p:cNvSpPr txBox="1"/>
          <p:nvPr/>
        </p:nvSpPr>
        <p:spPr>
          <a:xfrm>
            <a:off x="3908286" y="1131692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0BADB13-13A6-D9C2-DDF9-F1C3C58F833D}"/>
              </a:ext>
            </a:extLst>
          </p:cNvPr>
          <p:cNvSpPr txBox="1"/>
          <p:nvPr/>
        </p:nvSpPr>
        <p:spPr>
          <a:xfrm>
            <a:off x="5845998" y="2816151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F779C6F-A76E-459C-34F0-018693D62828}"/>
              </a:ext>
            </a:extLst>
          </p:cNvPr>
          <p:cNvSpPr txBox="1"/>
          <p:nvPr/>
        </p:nvSpPr>
        <p:spPr>
          <a:xfrm>
            <a:off x="5162385" y="3742812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75609CC-13A0-C212-5719-47489CFD5C0F}"/>
              </a:ext>
            </a:extLst>
          </p:cNvPr>
          <p:cNvSpPr txBox="1"/>
          <p:nvPr/>
        </p:nvSpPr>
        <p:spPr>
          <a:xfrm>
            <a:off x="4732302" y="4132200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4982672-8C12-9D31-EA7A-9EA7B9BBCA22}"/>
              </a:ext>
            </a:extLst>
          </p:cNvPr>
          <p:cNvSpPr txBox="1"/>
          <p:nvPr/>
        </p:nvSpPr>
        <p:spPr>
          <a:xfrm>
            <a:off x="4042171" y="4611607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0DACA29-AB21-BCE6-F4E2-77C6EE1870DF}"/>
              </a:ext>
            </a:extLst>
          </p:cNvPr>
          <p:cNvSpPr txBox="1"/>
          <p:nvPr/>
        </p:nvSpPr>
        <p:spPr>
          <a:xfrm>
            <a:off x="3863038" y="3606126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A51DAF3-FABF-005D-185E-902675C90D7C}"/>
              </a:ext>
            </a:extLst>
          </p:cNvPr>
          <p:cNvSpPr txBox="1"/>
          <p:nvPr/>
        </p:nvSpPr>
        <p:spPr>
          <a:xfrm>
            <a:off x="3165724" y="3580370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BA00FD7-5A00-B0C1-E24A-3D34C514FC10}"/>
              </a:ext>
            </a:extLst>
          </p:cNvPr>
          <p:cNvSpPr txBox="1"/>
          <p:nvPr/>
        </p:nvSpPr>
        <p:spPr>
          <a:xfrm>
            <a:off x="2141410" y="2940963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8EFD489-E0C1-18B1-28C4-88DBD9D3C789}"/>
              </a:ext>
            </a:extLst>
          </p:cNvPr>
          <p:cNvSpPr txBox="1"/>
          <p:nvPr/>
        </p:nvSpPr>
        <p:spPr>
          <a:xfrm>
            <a:off x="2225161" y="3949702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DBB0EDF-85F8-0D88-0C5A-0F3EA2BE3594}"/>
              </a:ext>
            </a:extLst>
          </p:cNvPr>
          <p:cNvSpPr txBox="1"/>
          <p:nvPr/>
        </p:nvSpPr>
        <p:spPr>
          <a:xfrm>
            <a:off x="2150217" y="4730716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038EAF2-63A3-7C8A-C3C1-7A329CE80DB9}"/>
              </a:ext>
            </a:extLst>
          </p:cNvPr>
          <p:cNvSpPr txBox="1"/>
          <p:nvPr/>
        </p:nvSpPr>
        <p:spPr>
          <a:xfrm>
            <a:off x="1378831" y="3549134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536EB45-7ABD-4503-1199-3C9A2D29504E}"/>
              </a:ext>
            </a:extLst>
          </p:cNvPr>
          <p:cNvSpPr txBox="1"/>
          <p:nvPr/>
        </p:nvSpPr>
        <p:spPr>
          <a:xfrm>
            <a:off x="1864229" y="2006174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048" name="TextBox 2047">
            <a:extLst>
              <a:ext uri="{FF2B5EF4-FFF2-40B4-BE49-F238E27FC236}">
                <a16:creationId xmlns:a16="http://schemas.microsoft.com/office/drawing/2014/main" id="{7D3D26F6-A14E-71A0-1010-D0B7C7020783}"/>
              </a:ext>
            </a:extLst>
          </p:cNvPr>
          <p:cNvSpPr txBox="1"/>
          <p:nvPr/>
        </p:nvSpPr>
        <p:spPr>
          <a:xfrm>
            <a:off x="903407" y="2337823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49" name="TextBox 2048">
            <a:extLst>
              <a:ext uri="{FF2B5EF4-FFF2-40B4-BE49-F238E27FC236}">
                <a16:creationId xmlns:a16="http://schemas.microsoft.com/office/drawing/2014/main" id="{81144CCF-FF60-E7E9-7AF0-C8E373915317}"/>
              </a:ext>
            </a:extLst>
          </p:cNvPr>
          <p:cNvSpPr txBox="1"/>
          <p:nvPr/>
        </p:nvSpPr>
        <p:spPr>
          <a:xfrm>
            <a:off x="911077" y="3170474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051" name="TextBox 2050">
            <a:extLst>
              <a:ext uri="{FF2B5EF4-FFF2-40B4-BE49-F238E27FC236}">
                <a16:creationId xmlns:a16="http://schemas.microsoft.com/office/drawing/2014/main" id="{1AD6C07C-CB17-195A-4FDD-61CF426A8A82}"/>
              </a:ext>
            </a:extLst>
          </p:cNvPr>
          <p:cNvSpPr txBox="1"/>
          <p:nvPr/>
        </p:nvSpPr>
        <p:spPr>
          <a:xfrm>
            <a:off x="7674169" y="2254892"/>
            <a:ext cx="3702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UPS person needs to deliver a package to the mansion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052" name="Ink 2051">
                <a:extLst>
                  <a:ext uri="{FF2B5EF4-FFF2-40B4-BE49-F238E27FC236}">
                    <a16:creationId xmlns:a16="http://schemas.microsoft.com/office/drawing/2014/main" id="{398E03D6-F0AC-4A41-6397-68E23CD076B2}"/>
                  </a:ext>
                </a:extLst>
              </p14:cNvPr>
              <p14:cNvContentPartPr/>
              <p14:nvPr/>
            </p14:nvContentPartPr>
            <p14:xfrm>
              <a:off x="3952065" y="4531575"/>
              <a:ext cx="229320" cy="631080"/>
            </p14:xfrm>
          </p:contentPart>
        </mc:Choice>
        <mc:Fallback xmlns="">
          <p:pic>
            <p:nvPicPr>
              <p:cNvPr id="2052" name="Ink 2051">
                <a:extLst>
                  <a:ext uri="{FF2B5EF4-FFF2-40B4-BE49-F238E27FC236}">
                    <a16:creationId xmlns:a16="http://schemas.microsoft.com/office/drawing/2014/main" id="{398E03D6-F0AC-4A41-6397-68E23CD076B2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3916425" y="4495575"/>
                <a:ext cx="300960" cy="70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053" name="Ink 2052">
                <a:extLst>
                  <a:ext uri="{FF2B5EF4-FFF2-40B4-BE49-F238E27FC236}">
                    <a16:creationId xmlns:a16="http://schemas.microsoft.com/office/drawing/2014/main" id="{D81B75AE-908F-255C-2664-0E04C6456553}"/>
                  </a:ext>
                </a:extLst>
              </p14:cNvPr>
              <p14:cNvContentPartPr/>
              <p14:nvPr/>
            </p14:nvContentPartPr>
            <p14:xfrm>
              <a:off x="4400265" y="3361215"/>
              <a:ext cx="1002600" cy="877680"/>
            </p14:xfrm>
          </p:contentPart>
        </mc:Choice>
        <mc:Fallback xmlns="">
          <p:pic>
            <p:nvPicPr>
              <p:cNvPr id="2053" name="Ink 2052">
                <a:extLst>
                  <a:ext uri="{FF2B5EF4-FFF2-40B4-BE49-F238E27FC236}">
                    <a16:creationId xmlns:a16="http://schemas.microsoft.com/office/drawing/2014/main" id="{D81B75AE-908F-255C-2664-0E04C6456553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4364625" y="3325575"/>
                <a:ext cx="1074240" cy="9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054" name="Ink 2053">
                <a:extLst>
                  <a:ext uri="{FF2B5EF4-FFF2-40B4-BE49-F238E27FC236}">
                    <a16:creationId xmlns:a16="http://schemas.microsoft.com/office/drawing/2014/main" id="{98CBFC42-9546-1E8F-73E1-88C22799508F}"/>
                  </a:ext>
                </a:extLst>
              </p14:cNvPr>
              <p14:cNvContentPartPr/>
              <p14:nvPr/>
            </p14:nvContentPartPr>
            <p14:xfrm>
              <a:off x="4036305" y="1991775"/>
              <a:ext cx="1154880" cy="912960"/>
            </p14:xfrm>
          </p:contentPart>
        </mc:Choice>
        <mc:Fallback xmlns="">
          <p:pic>
            <p:nvPicPr>
              <p:cNvPr id="2054" name="Ink 2053">
                <a:extLst>
                  <a:ext uri="{FF2B5EF4-FFF2-40B4-BE49-F238E27FC236}">
                    <a16:creationId xmlns:a16="http://schemas.microsoft.com/office/drawing/2014/main" id="{98CBFC42-9546-1E8F-73E1-88C22799508F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000305" y="1956135"/>
                <a:ext cx="1226520" cy="9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2055" name="Ink 2054">
                <a:extLst>
                  <a:ext uri="{FF2B5EF4-FFF2-40B4-BE49-F238E27FC236}">
                    <a16:creationId xmlns:a16="http://schemas.microsoft.com/office/drawing/2014/main" id="{2C292295-A27F-5B80-1506-7C7EEAB49A8D}"/>
                  </a:ext>
                </a:extLst>
              </p14:cNvPr>
              <p14:cNvContentPartPr/>
              <p14:nvPr/>
            </p14:nvContentPartPr>
            <p14:xfrm>
              <a:off x="3028305" y="1828695"/>
              <a:ext cx="648360" cy="360"/>
            </p14:xfrm>
          </p:contentPart>
        </mc:Choice>
        <mc:Fallback xmlns="">
          <p:pic>
            <p:nvPicPr>
              <p:cNvPr id="2055" name="Ink 2054">
                <a:extLst>
                  <a:ext uri="{FF2B5EF4-FFF2-40B4-BE49-F238E27FC236}">
                    <a16:creationId xmlns:a16="http://schemas.microsoft.com/office/drawing/2014/main" id="{2C292295-A27F-5B80-1506-7C7EEAB49A8D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2992665" y="1792695"/>
                <a:ext cx="720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056" name="Ink 2055">
                <a:extLst>
                  <a:ext uri="{FF2B5EF4-FFF2-40B4-BE49-F238E27FC236}">
                    <a16:creationId xmlns:a16="http://schemas.microsoft.com/office/drawing/2014/main" id="{FDBB2272-A050-FD5F-3969-ACC8EBE7E752}"/>
                  </a:ext>
                </a:extLst>
              </p14:cNvPr>
              <p14:cNvContentPartPr/>
              <p14:nvPr/>
            </p14:nvContentPartPr>
            <p14:xfrm>
              <a:off x="1948305" y="1172055"/>
              <a:ext cx="575640" cy="437400"/>
            </p14:xfrm>
          </p:contentPart>
        </mc:Choice>
        <mc:Fallback xmlns="">
          <p:pic>
            <p:nvPicPr>
              <p:cNvPr id="2056" name="Ink 2055">
                <a:extLst>
                  <a:ext uri="{FF2B5EF4-FFF2-40B4-BE49-F238E27FC236}">
                    <a16:creationId xmlns:a16="http://schemas.microsoft.com/office/drawing/2014/main" id="{FDBB2272-A050-FD5F-3969-ACC8EBE7E752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912305" y="1136415"/>
                <a:ext cx="647280" cy="509040"/>
              </a:xfrm>
              <a:prstGeom prst="rect">
                <a:avLst/>
              </a:prstGeom>
            </p:spPr>
          </p:pic>
        </mc:Fallback>
      </mc:AlternateContent>
      <p:sp>
        <p:nvSpPr>
          <p:cNvPr id="2057" name="TextBox 2056">
            <a:extLst>
              <a:ext uri="{FF2B5EF4-FFF2-40B4-BE49-F238E27FC236}">
                <a16:creationId xmlns:a16="http://schemas.microsoft.com/office/drawing/2014/main" id="{697ECB55-70C4-20CF-3010-51EE7D1E4197}"/>
              </a:ext>
            </a:extLst>
          </p:cNvPr>
          <p:cNvSpPr txBox="1"/>
          <p:nvPr/>
        </p:nvSpPr>
        <p:spPr>
          <a:xfrm>
            <a:off x="7636069" y="3477738"/>
            <a:ext cx="35028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Cost: 152</a:t>
            </a:r>
          </a:p>
          <a:p>
            <a:r>
              <a:rPr lang="en-US" sz="2400" dirty="0"/>
              <a:t>(10 + 19 + 25 + 11 + 87)</a:t>
            </a:r>
          </a:p>
        </p:txBody>
      </p:sp>
    </p:spTree>
    <p:extLst>
      <p:ext uri="{BB962C8B-B14F-4D97-AF65-F5344CB8AC3E}">
        <p14:creationId xmlns:p14="http://schemas.microsoft.com/office/powerpoint/2010/main" val="3409008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18</a:t>
            </a:fld>
            <a:endParaRPr lang="en-US" dirty="0"/>
          </a:p>
        </p:txBody>
      </p:sp>
      <p:pic>
        <p:nvPicPr>
          <p:cNvPr id="6" name="Graphic 5" descr="Home with solid fill">
            <a:extLst>
              <a:ext uri="{FF2B5EF4-FFF2-40B4-BE49-F238E27FC236}">
                <a16:creationId xmlns:a16="http://schemas.microsoft.com/office/drawing/2014/main" id="{2DF5987A-9590-8C82-DC38-C2FBC53EE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9162" y="1784274"/>
            <a:ext cx="609600" cy="609600"/>
          </a:xfrm>
          <a:prstGeom prst="rect">
            <a:avLst/>
          </a:prstGeom>
        </p:spPr>
      </p:pic>
      <p:pic>
        <p:nvPicPr>
          <p:cNvPr id="7" name="Graphic 6" descr="Home with solid fill">
            <a:extLst>
              <a:ext uri="{FF2B5EF4-FFF2-40B4-BE49-F238E27FC236}">
                <a16:creationId xmlns:a16="http://schemas.microsoft.com/office/drawing/2014/main" id="{3CCFF608-1A26-6C54-0E8D-550140517B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3400" y="3655314"/>
            <a:ext cx="609600" cy="609600"/>
          </a:xfrm>
          <a:prstGeom prst="rect">
            <a:avLst/>
          </a:prstGeom>
        </p:spPr>
      </p:pic>
      <p:pic>
        <p:nvPicPr>
          <p:cNvPr id="8" name="Graphic 7" descr="Home with solid fill">
            <a:extLst>
              <a:ext uri="{FF2B5EF4-FFF2-40B4-BE49-F238E27FC236}">
                <a16:creationId xmlns:a16="http://schemas.microsoft.com/office/drawing/2014/main" id="{AA6826EB-FB50-BD28-D3C2-7AEEA76994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83681" y="2209800"/>
            <a:ext cx="609600" cy="609600"/>
          </a:xfrm>
          <a:prstGeom prst="rect">
            <a:avLst/>
          </a:prstGeom>
        </p:spPr>
      </p:pic>
      <p:pic>
        <p:nvPicPr>
          <p:cNvPr id="9" name="Graphic 8" descr="Home with solid fill">
            <a:extLst>
              <a:ext uri="{FF2B5EF4-FFF2-40B4-BE49-F238E27FC236}">
                <a16:creationId xmlns:a16="http://schemas.microsoft.com/office/drawing/2014/main" id="{BE69E8AB-E813-3C30-7B90-AA8052486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1400" y="533400"/>
            <a:ext cx="609600" cy="609600"/>
          </a:xfrm>
          <a:prstGeom prst="rect">
            <a:avLst/>
          </a:prstGeom>
        </p:spPr>
      </p:pic>
      <p:pic>
        <p:nvPicPr>
          <p:cNvPr id="10" name="Graphic 9" descr="Home with solid fill">
            <a:extLst>
              <a:ext uri="{FF2B5EF4-FFF2-40B4-BE49-F238E27FC236}">
                <a16:creationId xmlns:a16="http://schemas.microsoft.com/office/drawing/2014/main" id="{5F68D0BC-353B-1C54-F826-20233C8BEB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1447800"/>
            <a:ext cx="609600" cy="609600"/>
          </a:xfrm>
          <a:prstGeom prst="rect">
            <a:avLst/>
          </a:prstGeom>
        </p:spPr>
      </p:pic>
      <p:pic>
        <p:nvPicPr>
          <p:cNvPr id="11" name="Graphic 10" descr="Home with solid fill">
            <a:extLst>
              <a:ext uri="{FF2B5EF4-FFF2-40B4-BE49-F238E27FC236}">
                <a16:creationId xmlns:a16="http://schemas.microsoft.com/office/drawing/2014/main" id="{A3B171BC-201C-09CA-59C1-F2755139D9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9575" y="3198114"/>
            <a:ext cx="609600" cy="609600"/>
          </a:xfrm>
          <a:prstGeom prst="rect">
            <a:avLst/>
          </a:prstGeom>
        </p:spPr>
      </p:pic>
      <p:pic>
        <p:nvPicPr>
          <p:cNvPr id="12" name="Graphic 11" descr="Home with solid fill">
            <a:extLst>
              <a:ext uri="{FF2B5EF4-FFF2-40B4-BE49-F238E27FC236}">
                <a16:creationId xmlns:a16="http://schemas.microsoft.com/office/drawing/2014/main" id="{7CA68F78-BA92-F27F-C60B-BD723E7DD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0800" y="3124200"/>
            <a:ext cx="609600" cy="609600"/>
          </a:xfrm>
          <a:prstGeom prst="rect">
            <a:avLst/>
          </a:prstGeom>
        </p:spPr>
      </p:pic>
      <p:pic>
        <p:nvPicPr>
          <p:cNvPr id="13" name="Graphic 12" descr="Home with solid fill">
            <a:extLst>
              <a:ext uri="{FF2B5EF4-FFF2-40B4-BE49-F238E27FC236}">
                <a16:creationId xmlns:a16="http://schemas.microsoft.com/office/drawing/2014/main" id="{6FE6225C-E8CB-571D-931B-101923B10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67000" y="4531614"/>
            <a:ext cx="609600" cy="609600"/>
          </a:xfrm>
          <a:prstGeom prst="rect">
            <a:avLst/>
          </a:prstGeom>
        </p:spPr>
      </p:pic>
      <p:pic>
        <p:nvPicPr>
          <p:cNvPr id="14" name="Graphic 13" descr="Home with solid fill">
            <a:extLst>
              <a:ext uri="{FF2B5EF4-FFF2-40B4-BE49-F238E27FC236}">
                <a16:creationId xmlns:a16="http://schemas.microsoft.com/office/drawing/2014/main" id="{1C6C3C35-313E-2D3E-C8CA-1F87BF98B6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7800" y="4264914"/>
            <a:ext cx="609600" cy="609600"/>
          </a:xfrm>
          <a:prstGeom prst="rect">
            <a:avLst/>
          </a:prstGeom>
        </p:spPr>
      </p:pic>
      <p:pic>
        <p:nvPicPr>
          <p:cNvPr id="15" name="Graphic 14" descr="Traffic light outline">
            <a:extLst>
              <a:ext uri="{FF2B5EF4-FFF2-40B4-BE49-F238E27FC236}">
                <a16:creationId xmlns:a16="http://schemas.microsoft.com/office/drawing/2014/main" id="{6838B3F6-55D9-A2AF-1B26-8DA461435AE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4335" y="2699260"/>
            <a:ext cx="396365" cy="396365"/>
          </a:xfrm>
          <a:prstGeom prst="rect">
            <a:avLst/>
          </a:prstGeom>
        </p:spPr>
      </p:pic>
      <p:pic>
        <p:nvPicPr>
          <p:cNvPr id="18" name="Graphic 17" descr="Traffic light outline">
            <a:extLst>
              <a:ext uri="{FF2B5EF4-FFF2-40B4-BE49-F238E27FC236}">
                <a16:creationId xmlns:a16="http://schemas.microsoft.com/office/drawing/2014/main" id="{89BC705A-8FB1-8A2E-4FF7-07FA0E33D6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64856" y="1586091"/>
            <a:ext cx="396365" cy="396365"/>
          </a:xfrm>
          <a:prstGeom prst="rect">
            <a:avLst/>
          </a:prstGeom>
        </p:spPr>
      </p:pic>
      <p:pic>
        <p:nvPicPr>
          <p:cNvPr id="19" name="Graphic 18" descr="Traffic light outline">
            <a:extLst>
              <a:ext uri="{FF2B5EF4-FFF2-40B4-BE49-F238E27FC236}">
                <a16:creationId xmlns:a16="http://schemas.microsoft.com/office/drawing/2014/main" id="{D558B77A-1206-34DF-1262-C02D5BCFBE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16442" y="3563749"/>
            <a:ext cx="396365" cy="396365"/>
          </a:xfrm>
          <a:prstGeom prst="rect">
            <a:avLst/>
          </a:prstGeom>
        </p:spPr>
      </p:pic>
      <p:pic>
        <p:nvPicPr>
          <p:cNvPr id="20" name="Graphic 19" descr="Traffic light outline">
            <a:extLst>
              <a:ext uri="{FF2B5EF4-FFF2-40B4-BE49-F238E27FC236}">
                <a16:creationId xmlns:a16="http://schemas.microsoft.com/office/drawing/2014/main" id="{760095C6-D1EA-8ACE-EC01-95BAA3F1459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41558" y="1554417"/>
            <a:ext cx="396365" cy="396365"/>
          </a:xfrm>
          <a:prstGeom prst="rect">
            <a:avLst/>
          </a:prstGeom>
        </p:spPr>
      </p:pic>
      <p:pic>
        <p:nvPicPr>
          <p:cNvPr id="21" name="Graphic 20" descr="Traffic light outline">
            <a:extLst>
              <a:ext uri="{FF2B5EF4-FFF2-40B4-BE49-F238E27FC236}">
                <a16:creationId xmlns:a16="http://schemas.microsoft.com/office/drawing/2014/main" id="{E4AFDB11-E9A9-F138-83BF-78B9518716F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31538" y="4066731"/>
            <a:ext cx="396365" cy="396365"/>
          </a:xfrm>
          <a:prstGeom prst="rect">
            <a:avLst/>
          </a:prstGeom>
        </p:spPr>
      </p:pic>
      <p:pic>
        <p:nvPicPr>
          <p:cNvPr id="23" name="Graphic 22" descr="Traffic light outline">
            <a:extLst>
              <a:ext uri="{FF2B5EF4-FFF2-40B4-BE49-F238E27FC236}">
                <a16:creationId xmlns:a16="http://schemas.microsoft.com/office/drawing/2014/main" id="{2DA3E16C-3BE2-8E89-0F4A-E4E9286244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18622" y="2847975"/>
            <a:ext cx="396365" cy="396365"/>
          </a:xfrm>
          <a:prstGeom prst="rect">
            <a:avLst/>
          </a:prstGeom>
        </p:spPr>
      </p:pic>
      <p:pic>
        <p:nvPicPr>
          <p:cNvPr id="25" name="Graphic 24" descr="Traffic light outline">
            <a:extLst>
              <a:ext uri="{FF2B5EF4-FFF2-40B4-BE49-F238E27FC236}">
                <a16:creationId xmlns:a16="http://schemas.microsoft.com/office/drawing/2014/main" id="{3288FA2C-1259-FB7A-8895-8054718178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86200" y="4066731"/>
            <a:ext cx="396365" cy="396365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42FB6AFD-76A4-6237-F9F2-752A49403A57}"/>
              </a:ext>
            </a:extLst>
          </p:cNvPr>
          <p:cNvGrpSpPr/>
          <p:nvPr/>
        </p:nvGrpSpPr>
        <p:grpSpPr>
          <a:xfrm>
            <a:off x="2952345" y="1159095"/>
            <a:ext cx="2210040" cy="1761840"/>
            <a:chOff x="2952345" y="1159095"/>
            <a:chExt cx="2210040" cy="176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B5B191B-8AE8-86F0-FA2F-F33525D9CD04}"/>
                    </a:ext>
                  </a:extLst>
                </p14:cNvPr>
                <p14:cNvContentPartPr/>
                <p14:nvPr/>
              </p14:nvContentPartPr>
              <p14:xfrm>
                <a:off x="2952345" y="1159095"/>
                <a:ext cx="703080" cy="422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B5B191B-8AE8-86F0-FA2F-F33525D9CD0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916345" y="1123095"/>
                  <a:ext cx="77472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003F49D-4999-EF1B-3C5F-A2B39117476C}"/>
                    </a:ext>
                  </a:extLst>
                </p14:cNvPr>
                <p14:cNvContentPartPr/>
                <p14:nvPr/>
              </p14:nvContentPartPr>
              <p14:xfrm>
                <a:off x="3856665" y="1180695"/>
                <a:ext cx="20160" cy="309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003F49D-4999-EF1B-3C5F-A2B39117476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820665" y="1144737"/>
                  <a:ext cx="91800" cy="3807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35F2ED0-BE5B-BFCA-8198-7F2D66493954}"/>
                    </a:ext>
                  </a:extLst>
                </p14:cNvPr>
                <p14:cNvContentPartPr/>
                <p14:nvPr/>
              </p14:nvContentPartPr>
              <p14:xfrm>
                <a:off x="3009585" y="1809255"/>
                <a:ext cx="658080" cy="10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35F2ED0-BE5B-BFCA-8198-7F2D6649395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973565" y="1773255"/>
                  <a:ext cx="729759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67135EC-5B1B-78DC-A542-B2866C540712}"/>
                    </a:ext>
                  </a:extLst>
                </p14:cNvPr>
                <p14:cNvContentPartPr/>
                <p14:nvPr/>
              </p14:nvContentPartPr>
              <p14:xfrm>
                <a:off x="3373185" y="2028495"/>
                <a:ext cx="417600" cy="3268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67135EC-5B1B-78DC-A542-B2866C54071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337185" y="1992495"/>
                  <a:ext cx="48924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0032379-0A1F-DD0C-6E52-2C2BE0346E18}"/>
                    </a:ext>
                  </a:extLst>
                </p14:cNvPr>
                <p14:cNvContentPartPr/>
                <p14:nvPr/>
              </p14:nvContentPartPr>
              <p14:xfrm>
                <a:off x="4105065" y="1714215"/>
                <a:ext cx="609840" cy="196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0032379-0A1F-DD0C-6E52-2C2BE0346E1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069044" y="1678215"/>
                  <a:ext cx="681522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11B809F-B0D4-48A2-E72D-78EBF38004C4}"/>
                    </a:ext>
                  </a:extLst>
                </p14:cNvPr>
                <p14:cNvContentPartPr/>
                <p14:nvPr/>
              </p14:nvContentPartPr>
              <p14:xfrm>
                <a:off x="4028745" y="1971255"/>
                <a:ext cx="1133640" cy="9496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11B809F-B0D4-48A2-E72D-78EBF38004C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992745" y="1935269"/>
                  <a:ext cx="1205280" cy="1021293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12E11CD3-C9D4-6565-0AE2-5EA93547C424}"/>
                  </a:ext>
                </a:extLst>
              </p14:cNvPr>
              <p14:cNvContentPartPr/>
              <p14:nvPr/>
            </p14:nvContentPartPr>
            <p14:xfrm>
              <a:off x="1837785" y="3114255"/>
              <a:ext cx="785160" cy="4471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12E11CD3-C9D4-6565-0AE2-5EA93547C42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801785" y="3078255"/>
                <a:ext cx="856800" cy="51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37857597-A4A7-C9F5-3B10-1FB3E75B13DD}"/>
              </a:ext>
            </a:extLst>
          </p:cNvPr>
          <p:cNvGrpSpPr/>
          <p:nvPr/>
        </p:nvGrpSpPr>
        <p:grpSpPr>
          <a:xfrm>
            <a:off x="1213962" y="2035204"/>
            <a:ext cx="1302480" cy="688320"/>
            <a:chOff x="1275465" y="2026335"/>
            <a:chExt cx="1302480" cy="68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55928F1-3F8F-8DF7-AB99-BCE8B270289D}"/>
                    </a:ext>
                  </a:extLst>
                </p14:cNvPr>
                <p14:cNvContentPartPr/>
                <p14:nvPr/>
              </p14:nvContentPartPr>
              <p14:xfrm>
                <a:off x="1837785" y="2026335"/>
                <a:ext cx="740160" cy="6217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55928F1-3F8F-8DF7-AB99-BCE8B270289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801767" y="1990314"/>
                  <a:ext cx="811835" cy="6934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09BF9D8-830A-D3E3-D355-D09CEBDEF1B5}"/>
                    </a:ext>
                  </a:extLst>
                </p14:cNvPr>
                <p14:cNvContentPartPr/>
                <p14:nvPr/>
              </p14:nvContentPartPr>
              <p14:xfrm>
                <a:off x="1275465" y="2218935"/>
                <a:ext cx="219960" cy="4957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09BF9D8-830A-D3E3-D355-D09CEBDEF1B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239465" y="2182935"/>
                  <a:ext cx="291600" cy="56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3C928E0A-4698-91C8-1A4B-EF40598F67EC}"/>
                  </a:ext>
                </a:extLst>
              </p14:cNvPr>
              <p14:cNvContentPartPr/>
              <p14:nvPr/>
            </p14:nvContentPartPr>
            <p14:xfrm>
              <a:off x="1043625" y="3085815"/>
              <a:ext cx="423360" cy="6519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3C928E0A-4698-91C8-1A4B-EF40598F67E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07656" y="3049815"/>
                <a:ext cx="494939" cy="72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2373EA39-9736-5AC1-D0D8-D17D8F5E9084}"/>
                  </a:ext>
                </a:extLst>
              </p14:cNvPr>
              <p14:cNvContentPartPr/>
              <p14:nvPr/>
            </p14:nvContentPartPr>
            <p14:xfrm>
              <a:off x="1923825" y="4543095"/>
              <a:ext cx="711720" cy="2804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2373EA39-9736-5AC1-D0D8-D17D8F5E9084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887825" y="4507095"/>
                <a:ext cx="783360" cy="35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94C07DD5-0DE1-00EF-1CD1-3727680A2B8B}"/>
              </a:ext>
            </a:extLst>
          </p:cNvPr>
          <p:cNvGrpSpPr/>
          <p:nvPr/>
        </p:nvGrpSpPr>
        <p:grpSpPr>
          <a:xfrm>
            <a:off x="1622145" y="3104895"/>
            <a:ext cx="4716720" cy="1096200"/>
            <a:chOff x="1622145" y="3104895"/>
            <a:chExt cx="4716720" cy="109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2A303D4-A916-9929-0B0F-BA9E78848939}"/>
                    </a:ext>
                  </a:extLst>
                </p14:cNvPr>
                <p14:cNvContentPartPr/>
                <p14:nvPr/>
              </p14:nvContentPartPr>
              <p14:xfrm>
                <a:off x="2952345" y="3771615"/>
                <a:ext cx="853200" cy="3837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2A303D4-A916-9929-0B0F-BA9E7884893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916345" y="3735649"/>
                  <a:ext cx="924840" cy="4553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6209669-71E7-AB09-673B-F6AA0607CCA5}"/>
                    </a:ext>
                  </a:extLst>
                </p14:cNvPr>
                <p14:cNvContentPartPr/>
                <p14:nvPr/>
              </p14:nvContentPartPr>
              <p14:xfrm>
                <a:off x="4076265" y="3806175"/>
                <a:ext cx="207000" cy="2322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6209669-71E7-AB09-673B-F6AA0607CCA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040202" y="3770175"/>
                  <a:ext cx="278765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DA23565-2BBC-2E87-BD4A-C473360E90B6}"/>
                    </a:ext>
                  </a:extLst>
                </p14:cNvPr>
                <p14:cNvContentPartPr/>
                <p14:nvPr/>
              </p14:nvContentPartPr>
              <p14:xfrm>
                <a:off x="2037945" y="3863415"/>
                <a:ext cx="568800" cy="2415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DA23565-2BBC-2E87-BD4A-C473360E90B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001945" y="3827415"/>
                  <a:ext cx="64044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EA1BF34-3502-8922-8F71-6AF214A047CA}"/>
                    </a:ext>
                  </a:extLst>
                </p14:cNvPr>
                <p14:cNvContentPartPr/>
                <p14:nvPr/>
              </p14:nvContentPartPr>
              <p14:xfrm>
                <a:off x="1622145" y="3253215"/>
                <a:ext cx="149400" cy="7754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EA1BF34-3502-8922-8F71-6AF214A047C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586232" y="3217215"/>
                  <a:ext cx="220868" cy="84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5FA3EA7-AB85-6B1C-E667-54682BE8C34A}"/>
                    </a:ext>
                  </a:extLst>
                </p14:cNvPr>
                <p14:cNvContentPartPr/>
                <p14:nvPr/>
              </p14:nvContentPartPr>
              <p14:xfrm>
                <a:off x="5657385" y="3104895"/>
                <a:ext cx="681480" cy="2534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5FA3EA7-AB85-6B1C-E667-54682BE8C34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621385" y="3068895"/>
                  <a:ext cx="75312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32D5093-A9C1-D296-AFCE-9367565DA4DB}"/>
                    </a:ext>
                  </a:extLst>
                </p14:cNvPr>
                <p14:cNvContentPartPr/>
                <p14:nvPr/>
              </p14:nvContentPartPr>
              <p14:xfrm>
                <a:off x="4380825" y="3314415"/>
                <a:ext cx="993960" cy="8866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32D5093-A9C1-D296-AFCE-9367565DA4D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344825" y="3278430"/>
                  <a:ext cx="1065600" cy="958291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6588E660-4406-BA94-69DB-9010D4F4515D}"/>
                  </a:ext>
                </a:extLst>
              </p14:cNvPr>
              <p14:cNvContentPartPr/>
              <p14:nvPr/>
            </p14:nvContentPartPr>
            <p14:xfrm>
              <a:off x="4295505" y="4400175"/>
              <a:ext cx="918720" cy="1778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6588E660-4406-BA94-69DB-9010D4F4515D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259491" y="4364248"/>
                <a:ext cx="990388" cy="249335"/>
              </a:xfrm>
              <a:prstGeom prst="rect">
                <a:avLst/>
              </a:prstGeom>
            </p:spPr>
          </p:pic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31A1642A-BA6D-DB69-DD9E-FE6FA03C1C98}"/>
              </a:ext>
            </a:extLst>
          </p:cNvPr>
          <p:cNvSpPr txBox="1"/>
          <p:nvPr/>
        </p:nvSpPr>
        <p:spPr>
          <a:xfrm>
            <a:off x="6583680" y="298383"/>
            <a:ext cx="4114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Houses are connected through a series of roads, and each road has some distance </a:t>
            </a:r>
            <a:r>
              <a:rPr lang="en-US" sz="2400" i="1" dirty="0"/>
              <a:t>d</a:t>
            </a:r>
          </a:p>
        </p:txBody>
      </p:sp>
      <p:pic>
        <p:nvPicPr>
          <p:cNvPr id="2050" name="Picture 2" descr="UPS: Pullback Package Truck - Daron Worldwide, Ages 3+ - Walmart.com">
            <a:extLst>
              <a:ext uri="{FF2B5EF4-FFF2-40B4-BE49-F238E27FC236}">
                <a16:creationId xmlns:a16="http://schemas.microsoft.com/office/drawing/2014/main" id="{FF737ECE-F964-DD6A-B36C-BB792FA819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194"/>
          <a:stretch/>
        </p:blipFill>
        <p:spPr bwMode="auto">
          <a:xfrm>
            <a:off x="3971493" y="5215148"/>
            <a:ext cx="1685892" cy="1131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Mansion - Free buildings icons">
            <a:extLst>
              <a:ext uri="{FF2B5EF4-FFF2-40B4-BE49-F238E27FC236}">
                <a16:creationId xmlns:a16="http://schemas.microsoft.com/office/drawing/2014/main" id="{58405E2F-979A-0043-D6FE-3DEB9F21D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630" y="-221850"/>
            <a:ext cx="1556625" cy="155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FE8E474-A4E6-8367-9DAA-69918A1B32E8}"/>
                  </a:ext>
                </a:extLst>
              </p14:cNvPr>
              <p14:cNvContentPartPr/>
              <p14:nvPr/>
            </p14:nvContentPartPr>
            <p14:xfrm>
              <a:off x="1915905" y="1137855"/>
              <a:ext cx="579600" cy="433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FE8E474-A4E6-8367-9DAA-69918A1B32E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879927" y="1101855"/>
                <a:ext cx="651196" cy="50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72A9859-E1FA-5FF1-E2CF-075569A4233D}"/>
                  </a:ext>
                </a:extLst>
              </p14:cNvPr>
              <p14:cNvContentPartPr/>
              <p14:nvPr/>
            </p14:nvContentPartPr>
            <p14:xfrm>
              <a:off x="3970785" y="4495575"/>
              <a:ext cx="164520" cy="6296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72A9859-E1FA-5FF1-E2CF-075569A4233D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934785" y="4459575"/>
                <a:ext cx="236160" cy="70128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E0B3A8C8-C318-30AC-6CA0-732CEF665A5F}"/>
              </a:ext>
            </a:extLst>
          </p:cNvPr>
          <p:cNvSpPr txBox="1"/>
          <p:nvPr/>
        </p:nvSpPr>
        <p:spPr>
          <a:xfrm>
            <a:off x="2234517" y="1037567"/>
            <a:ext cx="535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87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69C2E2-B2A3-9329-D792-AB785BB92A3D}"/>
              </a:ext>
            </a:extLst>
          </p:cNvPr>
          <p:cNvSpPr txBox="1"/>
          <p:nvPr/>
        </p:nvSpPr>
        <p:spPr>
          <a:xfrm>
            <a:off x="2907102" y="1055159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96FCA3-0D94-5328-6900-116241AA70DA}"/>
              </a:ext>
            </a:extLst>
          </p:cNvPr>
          <p:cNvSpPr txBox="1"/>
          <p:nvPr/>
        </p:nvSpPr>
        <p:spPr>
          <a:xfrm>
            <a:off x="3147178" y="1427247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2B5A5A-8E06-23A4-C4F2-10A5DFFCBBDB}"/>
              </a:ext>
            </a:extLst>
          </p:cNvPr>
          <p:cNvSpPr txBox="1"/>
          <p:nvPr/>
        </p:nvSpPr>
        <p:spPr>
          <a:xfrm>
            <a:off x="4230990" y="2446819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2BE7B86-8A98-8407-E0F6-52ED98921C3F}"/>
              </a:ext>
            </a:extLst>
          </p:cNvPr>
          <p:cNvSpPr txBox="1"/>
          <p:nvPr/>
        </p:nvSpPr>
        <p:spPr>
          <a:xfrm>
            <a:off x="3564440" y="2152590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95587D7-0470-B5A2-B658-67DBAEFE9FCD}"/>
              </a:ext>
            </a:extLst>
          </p:cNvPr>
          <p:cNvSpPr txBox="1"/>
          <p:nvPr/>
        </p:nvSpPr>
        <p:spPr>
          <a:xfrm>
            <a:off x="4231882" y="1435220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C3AF946-FDD9-9B1A-48E7-9F6E44ACEEE1}"/>
              </a:ext>
            </a:extLst>
          </p:cNvPr>
          <p:cNvSpPr txBox="1"/>
          <p:nvPr/>
        </p:nvSpPr>
        <p:spPr>
          <a:xfrm>
            <a:off x="3908286" y="1131692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0BADB13-13A6-D9C2-DDF9-F1C3C58F833D}"/>
              </a:ext>
            </a:extLst>
          </p:cNvPr>
          <p:cNvSpPr txBox="1"/>
          <p:nvPr/>
        </p:nvSpPr>
        <p:spPr>
          <a:xfrm>
            <a:off x="5845998" y="2816151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F779C6F-A76E-459C-34F0-018693D62828}"/>
              </a:ext>
            </a:extLst>
          </p:cNvPr>
          <p:cNvSpPr txBox="1"/>
          <p:nvPr/>
        </p:nvSpPr>
        <p:spPr>
          <a:xfrm>
            <a:off x="5162385" y="3742812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75609CC-13A0-C212-5719-47489CFD5C0F}"/>
              </a:ext>
            </a:extLst>
          </p:cNvPr>
          <p:cNvSpPr txBox="1"/>
          <p:nvPr/>
        </p:nvSpPr>
        <p:spPr>
          <a:xfrm>
            <a:off x="4732302" y="4132200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4982672-8C12-9D31-EA7A-9EA7B9BBCA22}"/>
              </a:ext>
            </a:extLst>
          </p:cNvPr>
          <p:cNvSpPr txBox="1"/>
          <p:nvPr/>
        </p:nvSpPr>
        <p:spPr>
          <a:xfrm>
            <a:off x="4042171" y="4611607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0DACA29-AB21-BCE6-F4E2-77C6EE1870DF}"/>
              </a:ext>
            </a:extLst>
          </p:cNvPr>
          <p:cNvSpPr txBox="1"/>
          <p:nvPr/>
        </p:nvSpPr>
        <p:spPr>
          <a:xfrm>
            <a:off x="3863038" y="3606126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A51DAF3-FABF-005D-185E-902675C90D7C}"/>
              </a:ext>
            </a:extLst>
          </p:cNvPr>
          <p:cNvSpPr txBox="1"/>
          <p:nvPr/>
        </p:nvSpPr>
        <p:spPr>
          <a:xfrm>
            <a:off x="3165724" y="3580370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BA00FD7-5A00-B0C1-E24A-3D34C514FC10}"/>
              </a:ext>
            </a:extLst>
          </p:cNvPr>
          <p:cNvSpPr txBox="1"/>
          <p:nvPr/>
        </p:nvSpPr>
        <p:spPr>
          <a:xfrm>
            <a:off x="2141410" y="2940963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8EFD489-E0C1-18B1-28C4-88DBD9D3C789}"/>
              </a:ext>
            </a:extLst>
          </p:cNvPr>
          <p:cNvSpPr txBox="1"/>
          <p:nvPr/>
        </p:nvSpPr>
        <p:spPr>
          <a:xfrm>
            <a:off x="2225161" y="3949702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DBB0EDF-85F8-0D88-0C5A-0F3EA2BE3594}"/>
              </a:ext>
            </a:extLst>
          </p:cNvPr>
          <p:cNvSpPr txBox="1"/>
          <p:nvPr/>
        </p:nvSpPr>
        <p:spPr>
          <a:xfrm>
            <a:off x="2150217" y="4730716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038EAF2-63A3-7C8A-C3C1-7A329CE80DB9}"/>
              </a:ext>
            </a:extLst>
          </p:cNvPr>
          <p:cNvSpPr txBox="1"/>
          <p:nvPr/>
        </p:nvSpPr>
        <p:spPr>
          <a:xfrm>
            <a:off x="1378831" y="3549134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536EB45-7ABD-4503-1199-3C9A2D29504E}"/>
              </a:ext>
            </a:extLst>
          </p:cNvPr>
          <p:cNvSpPr txBox="1"/>
          <p:nvPr/>
        </p:nvSpPr>
        <p:spPr>
          <a:xfrm>
            <a:off x="1864229" y="2006174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048" name="TextBox 2047">
            <a:extLst>
              <a:ext uri="{FF2B5EF4-FFF2-40B4-BE49-F238E27FC236}">
                <a16:creationId xmlns:a16="http://schemas.microsoft.com/office/drawing/2014/main" id="{7D3D26F6-A14E-71A0-1010-D0B7C7020783}"/>
              </a:ext>
            </a:extLst>
          </p:cNvPr>
          <p:cNvSpPr txBox="1"/>
          <p:nvPr/>
        </p:nvSpPr>
        <p:spPr>
          <a:xfrm>
            <a:off x="903407" y="2337823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49" name="TextBox 2048">
            <a:extLst>
              <a:ext uri="{FF2B5EF4-FFF2-40B4-BE49-F238E27FC236}">
                <a16:creationId xmlns:a16="http://schemas.microsoft.com/office/drawing/2014/main" id="{81144CCF-FF60-E7E9-7AF0-C8E373915317}"/>
              </a:ext>
            </a:extLst>
          </p:cNvPr>
          <p:cNvSpPr txBox="1"/>
          <p:nvPr/>
        </p:nvSpPr>
        <p:spPr>
          <a:xfrm>
            <a:off x="911077" y="3170474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051" name="TextBox 2050">
            <a:extLst>
              <a:ext uri="{FF2B5EF4-FFF2-40B4-BE49-F238E27FC236}">
                <a16:creationId xmlns:a16="http://schemas.microsoft.com/office/drawing/2014/main" id="{1AD6C07C-CB17-195A-4FDD-61CF426A8A82}"/>
              </a:ext>
            </a:extLst>
          </p:cNvPr>
          <p:cNvSpPr txBox="1"/>
          <p:nvPr/>
        </p:nvSpPr>
        <p:spPr>
          <a:xfrm>
            <a:off x="7674169" y="2254892"/>
            <a:ext cx="3702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UPS person needs to deliver a package to the mansion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052" name="Ink 2051">
                <a:extLst>
                  <a:ext uri="{FF2B5EF4-FFF2-40B4-BE49-F238E27FC236}">
                    <a16:creationId xmlns:a16="http://schemas.microsoft.com/office/drawing/2014/main" id="{39736964-8AD0-9678-3B60-F0C45943033C}"/>
                  </a:ext>
                </a:extLst>
              </p14:cNvPr>
              <p14:cNvContentPartPr/>
              <p14:nvPr/>
            </p14:nvContentPartPr>
            <p14:xfrm>
              <a:off x="3951345" y="4472535"/>
              <a:ext cx="182520" cy="661320"/>
            </p14:xfrm>
          </p:contentPart>
        </mc:Choice>
        <mc:Fallback xmlns="">
          <p:pic>
            <p:nvPicPr>
              <p:cNvPr id="2052" name="Ink 2051">
                <a:extLst>
                  <a:ext uri="{FF2B5EF4-FFF2-40B4-BE49-F238E27FC236}">
                    <a16:creationId xmlns:a16="http://schemas.microsoft.com/office/drawing/2014/main" id="{39736964-8AD0-9678-3B60-F0C45943033C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3915345" y="4436895"/>
                <a:ext cx="254160" cy="732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55" name="Group 2054">
            <a:extLst>
              <a:ext uri="{FF2B5EF4-FFF2-40B4-BE49-F238E27FC236}">
                <a16:creationId xmlns:a16="http://schemas.microsoft.com/office/drawing/2014/main" id="{1606E149-0DC0-B912-2770-DC17AC734024}"/>
              </a:ext>
            </a:extLst>
          </p:cNvPr>
          <p:cNvGrpSpPr/>
          <p:nvPr/>
        </p:nvGrpSpPr>
        <p:grpSpPr>
          <a:xfrm>
            <a:off x="1856505" y="3126495"/>
            <a:ext cx="1944000" cy="988200"/>
            <a:chOff x="1856505" y="3126495"/>
            <a:chExt cx="1944000" cy="98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053" name="Ink 2052">
                  <a:extLst>
                    <a:ext uri="{FF2B5EF4-FFF2-40B4-BE49-F238E27FC236}">
                      <a16:creationId xmlns:a16="http://schemas.microsoft.com/office/drawing/2014/main" id="{ED2CE9BD-0CDC-2121-0856-381D89FBF6C2}"/>
                    </a:ext>
                  </a:extLst>
                </p14:cNvPr>
                <p14:cNvContentPartPr/>
                <p14:nvPr/>
              </p14:nvContentPartPr>
              <p14:xfrm>
                <a:off x="2973945" y="3777375"/>
                <a:ext cx="826560" cy="337320"/>
              </p14:xfrm>
            </p:contentPart>
          </mc:Choice>
          <mc:Fallback xmlns="">
            <p:pic>
              <p:nvPicPr>
                <p:cNvPr id="2053" name="Ink 2052">
                  <a:extLst>
                    <a:ext uri="{FF2B5EF4-FFF2-40B4-BE49-F238E27FC236}">
                      <a16:creationId xmlns:a16="http://schemas.microsoft.com/office/drawing/2014/main" id="{ED2CE9BD-0CDC-2121-0856-381D89FBF6C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938305" y="3741735"/>
                  <a:ext cx="89820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054" name="Ink 2053">
                  <a:extLst>
                    <a:ext uri="{FF2B5EF4-FFF2-40B4-BE49-F238E27FC236}">
                      <a16:creationId xmlns:a16="http://schemas.microsoft.com/office/drawing/2014/main" id="{BCEB43F0-F128-E6EB-DFF8-2C69328A2D24}"/>
                    </a:ext>
                  </a:extLst>
                </p14:cNvPr>
                <p14:cNvContentPartPr/>
                <p14:nvPr/>
              </p14:nvContentPartPr>
              <p14:xfrm>
                <a:off x="1856505" y="3126495"/>
                <a:ext cx="801000" cy="435600"/>
              </p14:xfrm>
            </p:contentPart>
          </mc:Choice>
          <mc:Fallback xmlns="">
            <p:pic>
              <p:nvPicPr>
                <p:cNvPr id="2054" name="Ink 2053">
                  <a:extLst>
                    <a:ext uri="{FF2B5EF4-FFF2-40B4-BE49-F238E27FC236}">
                      <a16:creationId xmlns:a16="http://schemas.microsoft.com/office/drawing/2014/main" id="{BCEB43F0-F128-E6EB-DFF8-2C69328A2D2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820865" y="3090855"/>
                  <a:ext cx="872640" cy="50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2056" name="Ink 2055">
                <a:extLst>
                  <a:ext uri="{FF2B5EF4-FFF2-40B4-BE49-F238E27FC236}">
                    <a16:creationId xmlns:a16="http://schemas.microsoft.com/office/drawing/2014/main" id="{8246B28F-5297-E74A-4365-BEE4818C409D}"/>
                  </a:ext>
                </a:extLst>
              </p14:cNvPr>
              <p14:cNvContentPartPr/>
              <p14:nvPr/>
            </p14:nvContentPartPr>
            <p14:xfrm>
              <a:off x="1761825" y="2048655"/>
              <a:ext cx="745920" cy="618480"/>
            </p14:xfrm>
          </p:contentPart>
        </mc:Choice>
        <mc:Fallback xmlns="">
          <p:pic>
            <p:nvPicPr>
              <p:cNvPr id="2056" name="Ink 2055">
                <a:extLst>
                  <a:ext uri="{FF2B5EF4-FFF2-40B4-BE49-F238E27FC236}">
                    <a16:creationId xmlns:a16="http://schemas.microsoft.com/office/drawing/2014/main" id="{8246B28F-5297-E74A-4365-BEE4818C409D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726185" y="2013015"/>
                <a:ext cx="817560" cy="69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057" name="Ink 2056">
                <a:extLst>
                  <a:ext uri="{FF2B5EF4-FFF2-40B4-BE49-F238E27FC236}">
                    <a16:creationId xmlns:a16="http://schemas.microsoft.com/office/drawing/2014/main" id="{B658DAF7-4335-A8CF-D0BF-AB917F2EB6F0}"/>
                  </a:ext>
                </a:extLst>
              </p14:cNvPr>
              <p14:cNvContentPartPr/>
              <p14:nvPr/>
            </p14:nvContentPartPr>
            <p14:xfrm>
              <a:off x="1934625" y="1140015"/>
              <a:ext cx="589320" cy="450720"/>
            </p14:xfrm>
          </p:contentPart>
        </mc:Choice>
        <mc:Fallback xmlns="">
          <p:pic>
            <p:nvPicPr>
              <p:cNvPr id="2057" name="Ink 2056">
                <a:extLst>
                  <a:ext uri="{FF2B5EF4-FFF2-40B4-BE49-F238E27FC236}">
                    <a16:creationId xmlns:a16="http://schemas.microsoft.com/office/drawing/2014/main" id="{B658DAF7-4335-A8CF-D0BF-AB917F2EB6F0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898625" y="1104015"/>
                <a:ext cx="660960" cy="522360"/>
              </a:xfrm>
              <a:prstGeom prst="rect">
                <a:avLst/>
              </a:prstGeom>
            </p:spPr>
          </p:pic>
        </mc:Fallback>
      </mc:AlternateContent>
      <p:sp>
        <p:nvSpPr>
          <p:cNvPr id="2058" name="TextBox 2057">
            <a:extLst>
              <a:ext uri="{FF2B5EF4-FFF2-40B4-BE49-F238E27FC236}">
                <a16:creationId xmlns:a16="http://schemas.microsoft.com/office/drawing/2014/main" id="{B6BC45E9-03FE-E0B4-2B21-97B54631B030}"/>
              </a:ext>
            </a:extLst>
          </p:cNvPr>
          <p:cNvSpPr txBox="1"/>
          <p:nvPr/>
        </p:nvSpPr>
        <p:spPr>
          <a:xfrm>
            <a:off x="7636069" y="3477738"/>
            <a:ext cx="33313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Cost: 134</a:t>
            </a:r>
          </a:p>
          <a:p>
            <a:r>
              <a:rPr lang="en-US" sz="2400" dirty="0"/>
              <a:t>(10 + 15 + 13 + 9 + 87)</a:t>
            </a:r>
          </a:p>
        </p:txBody>
      </p:sp>
    </p:spTree>
    <p:extLst>
      <p:ext uri="{BB962C8B-B14F-4D97-AF65-F5344CB8AC3E}">
        <p14:creationId xmlns:p14="http://schemas.microsoft.com/office/powerpoint/2010/main" val="6653704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19</a:t>
            </a:fld>
            <a:endParaRPr lang="en-US" dirty="0"/>
          </a:p>
        </p:txBody>
      </p:sp>
      <p:pic>
        <p:nvPicPr>
          <p:cNvPr id="6" name="Graphic 5" descr="Home with solid fill">
            <a:extLst>
              <a:ext uri="{FF2B5EF4-FFF2-40B4-BE49-F238E27FC236}">
                <a16:creationId xmlns:a16="http://schemas.microsoft.com/office/drawing/2014/main" id="{2DF5987A-9590-8C82-DC38-C2FBC53EE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9162" y="1784274"/>
            <a:ext cx="609600" cy="609600"/>
          </a:xfrm>
          <a:prstGeom prst="rect">
            <a:avLst/>
          </a:prstGeom>
        </p:spPr>
      </p:pic>
      <p:pic>
        <p:nvPicPr>
          <p:cNvPr id="7" name="Graphic 6" descr="Home with solid fill">
            <a:extLst>
              <a:ext uri="{FF2B5EF4-FFF2-40B4-BE49-F238E27FC236}">
                <a16:creationId xmlns:a16="http://schemas.microsoft.com/office/drawing/2014/main" id="{3CCFF608-1A26-6C54-0E8D-550140517B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3400" y="3655314"/>
            <a:ext cx="609600" cy="609600"/>
          </a:xfrm>
          <a:prstGeom prst="rect">
            <a:avLst/>
          </a:prstGeom>
        </p:spPr>
      </p:pic>
      <p:pic>
        <p:nvPicPr>
          <p:cNvPr id="8" name="Graphic 7" descr="Home with solid fill">
            <a:extLst>
              <a:ext uri="{FF2B5EF4-FFF2-40B4-BE49-F238E27FC236}">
                <a16:creationId xmlns:a16="http://schemas.microsoft.com/office/drawing/2014/main" id="{AA6826EB-FB50-BD28-D3C2-7AEEA76994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83681" y="2209800"/>
            <a:ext cx="609600" cy="609600"/>
          </a:xfrm>
          <a:prstGeom prst="rect">
            <a:avLst/>
          </a:prstGeom>
        </p:spPr>
      </p:pic>
      <p:pic>
        <p:nvPicPr>
          <p:cNvPr id="9" name="Graphic 8" descr="Home with solid fill">
            <a:extLst>
              <a:ext uri="{FF2B5EF4-FFF2-40B4-BE49-F238E27FC236}">
                <a16:creationId xmlns:a16="http://schemas.microsoft.com/office/drawing/2014/main" id="{BE69E8AB-E813-3C30-7B90-AA8052486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1400" y="533400"/>
            <a:ext cx="609600" cy="609600"/>
          </a:xfrm>
          <a:prstGeom prst="rect">
            <a:avLst/>
          </a:prstGeom>
        </p:spPr>
      </p:pic>
      <p:pic>
        <p:nvPicPr>
          <p:cNvPr id="10" name="Graphic 9" descr="Home with solid fill">
            <a:extLst>
              <a:ext uri="{FF2B5EF4-FFF2-40B4-BE49-F238E27FC236}">
                <a16:creationId xmlns:a16="http://schemas.microsoft.com/office/drawing/2014/main" id="{5F68D0BC-353B-1C54-F826-20233C8BEB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1447800"/>
            <a:ext cx="609600" cy="609600"/>
          </a:xfrm>
          <a:prstGeom prst="rect">
            <a:avLst/>
          </a:prstGeom>
        </p:spPr>
      </p:pic>
      <p:pic>
        <p:nvPicPr>
          <p:cNvPr id="11" name="Graphic 10" descr="Home with solid fill">
            <a:extLst>
              <a:ext uri="{FF2B5EF4-FFF2-40B4-BE49-F238E27FC236}">
                <a16:creationId xmlns:a16="http://schemas.microsoft.com/office/drawing/2014/main" id="{A3B171BC-201C-09CA-59C1-F2755139D9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9575" y="3198114"/>
            <a:ext cx="609600" cy="609600"/>
          </a:xfrm>
          <a:prstGeom prst="rect">
            <a:avLst/>
          </a:prstGeom>
        </p:spPr>
      </p:pic>
      <p:pic>
        <p:nvPicPr>
          <p:cNvPr id="12" name="Graphic 11" descr="Home with solid fill">
            <a:extLst>
              <a:ext uri="{FF2B5EF4-FFF2-40B4-BE49-F238E27FC236}">
                <a16:creationId xmlns:a16="http://schemas.microsoft.com/office/drawing/2014/main" id="{7CA68F78-BA92-F27F-C60B-BD723E7DD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0800" y="3124200"/>
            <a:ext cx="609600" cy="609600"/>
          </a:xfrm>
          <a:prstGeom prst="rect">
            <a:avLst/>
          </a:prstGeom>
        </p:spPr>
      </p:pic>
      <p:pic>
        <p:nvPicPr>
          <p:cNvPr id="13" name="Graphic 12" descr="Home with solid fill">
            <a:extLst>
              <a:ext uri="{FF2B5EF4-FFF2-40B4-BE49-F238E27FC236}">
                <a16:creationId xmlns:a16="http://schemas.microsoft.com/office/drawing/2014/main" id="{6FE6225C-E8CB-571D-931B-101923B10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67000" y="4531614"/>
            <a:ext cx="609600" cy="609600"/>
          </a:xfrm>
          <a:prstGeom prst="rect">
            <a:avLst/>
          </a:prstGeom>
        </p:spPr>
      </p:pic>
      <p:pic>
        <p:nvPicPr>
          <p:cNvPr id="14" name="Graphic 13" descr="Home with solid fill">
            <a:extLst>
              <a:ext uri="{FF2B5EF4-FFF2-40B4-BE49-F238E27FC236}">
                <a16:creationId xmlns:a16="http://schemas.microsoft.com/office/drawing/2014/main" id="{1C6C3C35-313E-2D3E-C8CA-1F87BF98B6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7800" y="4264914"/>
            <a:ext cx="609600" cy="609600"/>
          </a:xfrm>
          <a:prstGeom prst="rect">
            <a:avLst/>
          </a:prstGeom>
        </p:spPr>
      </p:pic>
      <p:pic>
        <p:nvPicPr>
          <p:cNvPr id="15" name="Graphic 14" descr="Traffic light outline">
            <a:extLst>
              <a:ext uri="{FF2B5EF4-FFF2-40B4-BE49-F238E27FC236}">
                <a16:creationId xmlns:a16="http://schemas.microsoft.com/office/drawing/2014/main" id="{6838B3F6-55D9-A2AF-1B26-8DA461435AE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4335" y="2699260"/>
            <a:ext cx="396365" cy="396365"/>
          </a:xfrm>
          <a:prstGeom prst="rect">
            <a:avLst/>
          </a:prstGeom>
        </p:spPr>
      </p:pic>
      <p:pic>
        <p:nvPicPr>
          <p:cNvPr id="18" name="Graphic 17" descr="Traffic light outline">
            <a:extLst>
              <a:ext uri="{FF2B5EF4-FFF2-40B4-BE49-F238E27FC236}">
                <a16:creationId xmlns:a16="http://schemas.microsoft.com/office/drawing/2014/main" id="{89BC705A-8FB1-8A2E-4FF7-07FA0E33D6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64856" y="1586091"/>
            <a:ext cx="396365" cy="396365"/>
          </a:xfrm>
          <a:prstGeom prst="rect">
            <a:avLst/>
          </a:prstGeom>
        </p:spPr>
      </p:pic>
      <p:pic>
        <p:nvPicPr>
          <p:cNvPr id="19" name="Graphic 18" descr="Traffic light outline">
            <a:extLst>
              <a:ext uri="{FF2B5EF4-FFF2-40B4-BE49-F238E27FC236}">
                <a16:creationId xmlns:a16="http://schemas.microsoft.com/office/drawing/2014/main" id="{D558B77A-1206-34DF-1262-C02D5BCFBE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16442" y="3563749"/>
            <a:ext cx="396365" cy="396365"/>
          </a:xfrm>
          <a:prstGeom prst="rect">
            <a:avLst/>
          </a:prstGeom>
        </p:spPr>
      </p:pic>
      <p:pic>
        <p:nvPicPr>
          <p:cNvPr id="20" name="Graphic 19" descr="Traffic light outline">
            <a:extLst>
              <a:ext uri="{FF2B5EF4-FFF2-40B4-BE49-F238E27FC236}">
                <a16:creationId xmlns:a16="http://schemas.microsoft.com/office/drawing/2014/main" id="{760095C6-D1EA-8ACE-EC01-95BAA3F1459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41558" y="1554417"/>
            <a:ext cx="396365" cy="396365"/>
          </a:xfrm>
          <a:prstGeom prst="rect">
            <a:avLst/>
          </a:prstGeom>
        </p:spPr>
      </p:pic>
      <p:pic>
        <p:nvPicPr>
          <p:cNvPr id="21" name="Graphic 20" descr="Traffic light outline">
            <a:extLst>
              <a:ext uri="{FF2B5EF4-FFF2-40B4-BE49-F238E27FC236}">
                <a16:creationId xmlns:a16="http://schemas.microsoft.com/office/drawing/2014/main" id="{E4AFDB11-E9A9-F138-83BF-78B9518716F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31538" y="4066731"/>
            <a:ext cx="396365" cy="396365"/>
          </a:xfrm>
          <a:prstGeom prst="rect">
            <a:avLst/>
          </a:prstGeom>
        </p:spPr>
      </p:pic>
      <p:pic>
        <p:nvPicPr>
          <p:cNvPr id="23" name="Graphic 22" descr="Traffic light outline">
            <a:extLst>
              <a:ext uri="{FF2B5EF4-FFF2-40B4-BE49-F238E27FC236}">
                <a16:creationId xmlns:a16="http://schemas.microsoft.com/office/drawing/2014/main" id="{2DA3E16C-3BE2-8E89-0F4A-E4E9286244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18622" y="2847975"/>
            <a:ext cx="396365" cy="396365"/>
          </a:xfrm>
          <a:prstGeom prst="rect">
            <a:avLst/>
          </a:prstGeom>
        </p:spPr>
      </p:pic>
      <p:pic>
        <p:nvPicPr>
          <p:cNvPr id="25" name="Graphic 24" descr="Traffic light outline">
            <a:extLst>
              <a:ext uri="{FF2B5EF4-FFF2-40B4-BE49-F238E27FC236}">
                <a16:creationId xmlns:a16="http://schemas.microsoft.com/office/drawing/2014/main" id="{3288FA2C-1259-FB7A-8895-8054718178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86200" y="4066731"/>
            <a:ext cx="396365" cy="396365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42FB6AFD-76A4-6237-F9F2-752A49403A57}"/>
              </a:ext>
            </a:extLst>
          </p:cNvPr>
          <p:cNvGrpSpPr/>
          <p:nvPr/>
        </p:nvGrpSpPr>
        <p:grpSpPr>
          <a:xfrm>
            <a:off x="2952345" y="1159095"/>
            <a:ext cx="2210040" cy="1761840"/>
            <a:chOff x="2952345" y="1159095"/>
            <a:chExt cx="2210040" cy="176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B5B191B-8AE8-86F0-FA2F-F33525D9CD04}"/>
                    </a:ext>
                  </a:extLst>
                </p14:cNvPr>
                <p14:cNvContentPartPr/>
                <p14:nvPr/>
              </p14:nvContentPartPr>
              <p14:xfrm>
                <a:off x="2952345" y="1159095"/>
                <a:ext cx="703080" cy="422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B5B191B-8AE8-86F0-FA2F-F33525D9CD0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916345" y="1123095"/>
                  <a:ext cx="77472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003F49D-4999-EF1B-3C5F-A2B39117476C}"/>
                    </a:ext>
                  </a:extLst>
                </p14:cNvPr>
                <p14:cNvContentPartPr/>
                <p14:nvPr/>
              </p14:nvContentPartPr>
              <p14:xfrm>
                <a:off x="3856665" y="1180695"/>
                <a:ext cx="20160" cy="309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003F49D-4999-EF1B-3C5F-A2B39117476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820665" y="1144737"/>
                  <a:ext cx="91800" cy="3807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35F2ED0-BE5B-BFCA-8198-7F2D66493954}"/>
                    </a:ext>
                  </a:extLst>
                </p14:cNvPr>
                <p14:cNvContentPartPr/>
                <p14:nvPr/>
              </p14:nvContentPartPr>
              <p14:xfrm>
                <a:off x="3009585" y="1809255"/>
                <a:ext cx="658080" cy="10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35F2ED0-BE5B-BFCA-8198-7F2D6649395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973565" y="1773255"/>
                  <a:ext cx="729759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67135EC-5B1B-78DC-A542-B2866C540712}"/>
                    </a:ext>
                  </a:extLst>
                </p14:cNvPr>
                <p14:cNvContentPartPr/>
                <p14:nvPr/>
              </p14:nvContentPartPr>
              <p14:xfrm>
                <a:off x="3373185" y="2028495"/>
                <a:ext cx="417600" cy="3268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67135EC-5B1B-78DC-A542-B2866C54071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337185" y="1992495"/>
                  <a:ext cx="48924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0032379-0A1F-DD0C-6E52-2C2BE0346E18}"/>
                    </a:ext>
                  </a:extLst>
                </p14:cNvPr>
                <p14:cNvContentPartPr/>
                <p14:nvPr/>
              </p14:nvContentPartPr>
              <p14:xfrm>
                <a:off x="4105065" y="1714215"/>
                <a:ext cx="609840" cy="196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0032379-0A1F-DD0C-6E52-2C2BE0346E1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069044" y="1678215"/>
                  <a:ext cx="681522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11B809F-B0D4-48A2-E72D-78EBF38004C4}"/>
                    </a:ext>
                  </a:extLst>
                </p14:cNvPr>
                <p14:cNvContentPartPr/>
                <p14:nvPr/>
              </p14:nvContentPartPr>
              <p14:xfrm>
                <a:off x="4028745" y="1971255"/>
                <a:ext cx="1133640" cy="9496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11B809F-B0D4-48A2-E72D-78EBF38004C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992745" y="1935269"/>
                  <a:ext cx="1205280" cy="1021293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12E11CD3-C9D4-6565-0AE2-5EA93547C424}"/>
                  </a:ext>
                </a:extLst>
              </p14:cNvPr>
              <p14:cNvContentPartPr/>
              <p14:nvPr/>
            </p14:nvContentPartPr>
            <p14:xfrm>
              <a:off x="1837785" y="3114255"/>
              <a:ext cx="785160" cy="4471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12E11CD3-C9D4-6565-0AE2-5EA93547C42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801785" y="3078255"/>
                <a:ext cx="856800" cy="51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37857597-A4A7-C9F5-3B10-1FB3E75B13DD}"/>
              </a:ext>
            </a:extLst>
          </p:cNvPr>
          <p:cNvGrpSpPr/>
          <p:nvPr/>
        </p:nvGrpSpPr>
        <p:grpSpPr>
          <a:xfrm>
            <a:off x="1213962" y="2035204"/>
            <a:ext cx="1302480" cy="688320"/>
            <a:chOff x="1275465" y="2026335"/>
            <a:chExt cx="1302480" cy="68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55928F1-3F8F-8DF7-AB99-BCE8B270289D}"/>
                    </a:ext>
                  </a:extLst>
                </p14:cNvPr>
                <p14:cNvContentPartPr/>
                <p14:nvPr/>
              </p14:nvContentPartPr>
              <p14:xfrm>
                <a:off x="1837785" y="2026335"/>
                <a:ext cx="740160" cy="6217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55928F1-3F8F-8DF7-AB99-BCE8B270289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801767" y="1990314"/>
                  <a:ext cx="811835" cy="6934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09BF9D8-830A-D3E3-D355-D09CEBDEF1B5}"/>
                    </a:ext>
                  </a:extLst>
                </p14:cNvPr>
                <p14:cNvContentPartPr/>
                <p14:nvPr/>
              </p14:nvContentPartPr>
              <p14:xfrm>
                <a:off x="1275465" y="2218935"/>
                <a:ext cx="219960" cy="4957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09BF9D8-830A-D3E3-D355-D09CEBDEF1B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239465" y="2182935"/>
                  <a:ext cx="291600" cy="56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3C928E0A-4698-91C8-1A4B-EF40598F67EC}"/>
                  </a:ext>
                </a:extLst>
              </p14:cNvPr>
              <p14:cNvContentPartPr/>
              <p14:nvPr/>
            </p14:nvContentPartPr>
            <p14:xfrm>
              <a:off x="1043625" y="3085815"/>
              <a:ext cx="423360" cy="6519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3C928E0A-4698-91C8-1A4B-EF40598F67E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07656" y="3049815"/>
                <a:ext cx="494939" cy="72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2373EA39-9736-5AC1-D0D8-D17D8F5E9084}"/>
                  </a:ext>
                </a:extLst>
              </p14:cNvPr>
              <p14:cNvContentPartPr/>
              <p14:nvPr/>
            </p14:nvContentPartPr>
            <p14:xfrm>
              <a:off x="1923825" y="4543095"/>
              <a:ext cx="711720" cy="2804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2373EA39-9736-5AC1-D0D8-D17D8F5E9084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887825" y="4507095"/>
                <a:ext cx="783360" cy="35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94C07DD5-0DE1-00EF-1CD1-3727680A2B8B}"/>
              </a:ext>
            </a:extLst>
          </p:cNvPr>
          <p:cNvGrpSpPr/>
          <p:nvPr/>
        </p:nvGrpSpPr>
        <p:grpSpPr>
          <a:xfrm>
            <a:off x="1622145" y="3104895"/>
            <a:ext cx="4716720" cy="1096200"/>
            <a:chOff x="1622145" y="3104895"/>
            <a:chExt cx="4716720" cy="109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2A303D4-A916-9929-0B0F-BA9E78848939}"/>
                    </a:ext>
                  </a:extLst>
                </p14:cNvPr>
                <p14:cNvContentPartPr/>
                <p14:nvPr/>
              </p14:nvContentPartPr>
              <p14:xfrm>
                <a:off x="2952345" y="3771615"/>
                <a:ext cx="853200" cy="3837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2A303D4-A916-9929-0B0F-BA9E7884893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916345" y="3735649"/>
                  <a:ext cx="924840" cy="4553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6209669-71E7-AB09-673B-F6AA0607CCA5}"/>
                    </a:ext>
                  </a:extLst>
                </p14:cNvPr>
                <p14:cNvContentPartPr/>
                <p14:nvPr/>
              </p14:nvContentPartPr>
              <p14:xfrm>
                <a:off x="4076265" y="3806175"/>
                <a:ext cx="207000" cy="2322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6209669-71E7-AB09-673B-F6AA0607CCA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040202" y="3770175"/>
                  <a:ext cx="278765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DA23565-2BBC-2E87-BD4A-C473360E90B6}"/>
                    </a:ext>
                  </a:extLst>
                </p14:cNvPr>
                <p14:cNvContentPartPr/>
                <p14:nvPr/>
              </p14:nvContentPartPr>
              <p14:xfrm>
                <a:off x="2037945" y="3863415"/>
                <a:ext cx="568800" cy="2415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DA23565-2BBC-2E87-BD4A-C473360E90B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001945" y="3827415"/>
                  <a:ext cx="64044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EA1BF34-3502-8922-8F71-6AF214A047CA}"/>
                    </a:ext>
                  </a:extLst>
                </p14:cNvPr>
                <p14:cNvContentPartPr/>
                <p14:nvPr/>
              </p14:nvContentPartPr>
              <p14:xfrm>
                <a:off x="1622145" y="3253215"/>
                <a:ext cx="149400" cy="7754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EA1BF34-3502-8922-8F71-6AF214A047C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586232" y="3217215"/>
                  <a:ext cx="220868" cy="84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5FA3EA7-AB85-6B1C-E667-54682BE8C34A}"/>
                    </a:ext>
                  </a:extLst>
                </p14:cNvPr>
                <p14:cNvContentPartPr/>
                <p14:nvPr/>
              </p14:nvContentPartPr>
              <p14:xfrm>
                <a:off x="5657385" y="3104895"/>
                <a:ext cx="681480" cy="2534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5FA3EA7-AB85-6B1C-E667-54682BE8C34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621385" y="3068895"/>
                  <a:ext cx="75312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32D5093-A9C1-D296-AFCE-9367565DA4DB}"/>
                    </a:ext>
                  </a:extLst>
                </p14:cNvPr>
                <p14:cNvContentPartPr/>
                <p14:nvPr/>
              </p14:nvContentPartPr>
              <p14:xfrm>
                <a:off x="4380825" y="3314415"/>
                <a:ext cx="993960" cy="8866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32D5093-A9C1-D296-AFCE-9367565DA4D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344825" y="3278430"/>
                  <a:ext cx="1065600" cy="958291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6588E660-4406-BA94-69DB-9010D4F4515D}"/>
                  </a:ext>
                </a:extLst>
              </p14:cNvPr>
              <p14:cNvContentPartPr/>
              <p14:nvPr/>
            </p14:nvContentPartPr>
            <p14:xfrm>
              <a:off x="4295505" y="4400175"/>
              <a:ext cx="918720" cy="1778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6588E660-4406-BA94-69DB-9010D4F4515D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259491" y="4364248"/>
                <a:ext cx="990388" cy="249335"/>
              </a:xfrm>
              <a:prstGeom prst="rect">
                <a:avLst/>
              </a:prstGeom>
            </p:spPr>
          </p:pic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31A1642A-BA6D-DB69-DD9E-FE6FA03C1C98}"/>
              </a:ext>
            </a:extLst>
          </p:cNvPr>
          <p:cNvSpPr txBox="1"/>
          <p:nvPr/>
        </p:nvSpPr>
        <p:spPr>
          <a:xfrm>
            <a:off x="6583680" y="298383"/>
            <a:ext cx="4114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Houses are connected through a series of roads, and each road has some distance </a:t>
            </a:r>
            <a:r>
              <a:rPr lang="en-US" sz="2400" i="1" dirty="0"/>
              <a:t>d</a:t>
            </a:r>
          </a:p>
        </p:txBody>
      </p:sp>
      <p:pic>
        <p:nvPicPr>
          <p:cNvPr id="2050" name="Picture 2" descr="UPS: Pullback Package Truck - Daron Worldwide, Ages 3+ - Walmart.com">
            <a:extLst>
              <a:ext uri="{FF2B5EF4-FFF2-40B4-BE49-F238E27FC236}">
                <a16:creationId xmlns:a16="http://schemas.microsoft.com/office/drawing/2014/main" id="{FF737ECE-F964-DD6A-B36C-BB792FA819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194"/>
          <a:stretch/>
        </p:blipFill>
        <p:spPr bwMode="auto">
          <a:xfrm>
            <a:off x="3971493" y="5215148"/>
            <a:ext cx="1685892" cy="1131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Mansion - Free buildings icons">
            <a:extLst>
              <a:ext uri="{FF2B5EF4-FFF2-40B4-BE49-F238E27FC236}">
                <a16:creationId xmlns:a16="http://schemas.microsoft.com/office/drawing/2014/main" id="{58405E2F-979A-0043-D6FE-3DEB9F21D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630" y="-221850"/>
            <a:ext cx="1556625" cy="155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FE8E474-A4E6-8367-9DAA-69918A1B32E8}"/>
                  </a:ext>
                </a:extLst>
              </p14:cNvPr>
              <p14:cNvContentPartPr/>
              <p14:nvPr/>
            </p14:nvContentPartPr>
            <p14:xfrm>
              <a:off x="1915905" y="1137855"/>
              <a:ext cx="579600" cy="433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FE8E474-A4E6-8367-9DAA-69918A1B32E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879927" y="1101855"/>
                <a:ext cx="651196" cy="50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72A9859-E1FA-5FF1-E2CF-075569A4233D}"/>
                  </a:ext>
                </a:extLst>
              </p14:cNvPr>
              <p14:cNvContentPartPr/>
              <p14:nvPr/>
            </p14:nvContentPartPr>
            <p14:xfrm>
              <a:off x="3970785" y="4495575"/>
              <a:ext cx="164520" cy="6296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72A9859-E1FA-5FF1-E2CF-075569A4233D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934785" y="4459575"/>
                <a:ext cx="236160" cy="70128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E0B3A8C8-C318-30AC-6CA0-732CEF665A5F}"/>
              </a:ext>
            </a:extLst>
          </p:cNvPr>
          <p:cNvSpPr txBox="1"/>
          <p:nvPr/>
        </p:nvSpPr>
        <p:spPr>
          <a:xfrm>
            <a:off x="2234517" y="1037567"/>
            <a:ext cx="535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87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69C2E2-B2A3-9329-D792-AB785BB92A3D}"/>
              </a:ext>
            </a:extLst>
          </p:cNvPr>
          <p:cNvSpPr txBox="1"/>
          <p:nvPr/>
        </p:nvSpPr>
        <p:spPr>
          <a:xfrm>
            <a:off x="2907102" y="1055159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96FCA3-0D94-5328-6900-116241AA70DA}"/>
              </a:ext>
            </a:extLst>
          </p:cNvPr>
          <p:cNvSpPr txBox="1"/>
          <p:nvPr/>
        </p:nvSpPr>
        <p:spPr>
          <a:xfrm>
            <a:off x="3147178" y="1427247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2B5A5A-8E06-23A4-C4F2-10A5DFFCBBDB}"/>
              </a:ext>
            </a:extLst>
          </p:cNvPr>
          <p:cNvSpPr txBox="1"/>
          <p:nvPr/>
        </p:nvSpPr>
        <p:spPr>
          <a:xfrm>
            <a:off x="4230990" y="2446819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2BE7B86-8A98-8407-E0F6-52ED98921C3F}"/>
              </a:ext>
            </a:extLst>
          </p:cNvPr>
          <p:cNvSpPr txBox="1"/>
          <p:nvPr/>
        </p:nvSpPr>
        <p:spPr>
          <a:xfrm>
            <a:off x="3564440" y="2152590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95587D7-0470-B5A2-B658-67DBAEFE9FCD}"/>
              </a:ext>
            </a:extLst>
          </p:cNvPr>
          <p:cNvSpPr txBox="1"/>
          <p:nvPr/>
        </p:nvSpPr>
        <p:spPr>
          <a:xfrm>
            <a:off x="4231882" y="1435220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C3AF946-FDD9-9B1A-48E7-9F6E44ACEEE1}"/>
              </a:ext>
            </a:extLst>
          </p:cNvPr>
          <p:cNvSpPr txBox="1"/>
          <p:nvPr/>
        </p:nvSpPr>
        <p:spPr>
          <a:xfrm>
            <a:off x="3908286" y="1131692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0BADB13-13A6-D9C2-DDF9-F1C3C58F833D}"/>
              </a:ext>
            </a:extLst>
          </p:cNvPr>
          <p:cNvSpPr txBox="1"/>
          <p:nvPr/>
        </p:nvSpPr>
        <p:spPr>
          <a:xfrm>
            <a:off x="5845998" y="2816151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F779C6F-A76E-459C-34F0-018693D62828}"/>
              </a:ext>
            </a:extLst>
          </p:cNvPr>
          <p:cNvSpPr txBox="1"/>
          <p:nvPr/>
        </p:nvSpPr>
        <p:spPr>
          <a:xfrm>
            <a:off x="5162385" y="3742812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75609CC-13A0-C212-5719-47489CFD5C0F}"/>
              </a:ext>
            </a:extLst>
          </p:cNvPr>
          <p:cNvSpPr txBox="1"/>
          <p:nvPr/>
        </p:nvSpPr>
        <p:spPr>
          <a:xfrm>
            <a:off x="4732302" y="4132200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4982672-8C12-9D31-EA7A-9EA7B9BBCA22}"/>
              </a:ext>
            </a:extLst>
          </p:cNvPr>
          <p:cNvSpPr txBox="1"/>
          <p:nvPr/>
        </p:nvSpPr>
        <p:spPr>
          <a:xfrm>
            <a:off x="4042171" y="4611607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0DACA29-AB21-BCE6-F4E2-77C6EE1870DF}"/>
              </a:ext>
            </a:extLst>
          </p:cNvPr>
          <p:cNvSpPr txBox="1"/>
          <p:nvPr/>
        </p:nvSpPr>
        <p:spPr>
          <a:xfrm>
            <a:off x="3863038" y="3606126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A51DAF3-FABF-005D-185E-902675C90D7C}"/>
              </a:ext>
            </a:extLst>
          </p:cNvPr>
          <p:cNvSpPr txBox="1"/>
          <p:nvPr/>
        </p:nvSpPr>
        <p:spPr>
          <a:xfrm>
            <a:off x="3165724" y="3580370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BA00FD7-5A00-B0C1-E24A-3D34C514FC10}"/>
              </a:ext>
            </a:extLst>
          </p:cNvPr>
          <p:cNvSpPr txBox="1"/>
          <p:nvPr/>
        </p:nvSpPr>
        <p:spPr>
          <a:xfrm>
            <a:off x="2141410" y="2940963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8EFD489-E0C1-18B1-28C4-88DBD9D3C789}"/>
              </a:ext>
            </a:extLst>
          </p:cNvPr>
          <p:cNvSpPr txBox="1"/>
          <p:nvPr/>
        </p:nvSpPr>
        <p:spPr>
          <a:xfrm>
            <a:off x="2225161" y="3949702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DBB0EDF-85F8-0D88-0C5A-0F3EA2BE3594}"/>
              </a:ext>
            </a:extLst>
          </p:cNvPr>
          <p:cNvSpPr txBox="1"/>
          <p:nvPr/>
        </p:nvSpPr>
        <p:spPr>
          <a:xfrm>
            <a:off x="2150217" y="4730716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038EAF2-63A3-7C8A-C3C1-7A329CE80DB9}"/>
              </a:ext>
            </a:extLst>
          </p:cNvPr>
          <p:cNvSpPr txBox="1"/>
          <p:nvPr/>
        </p:nvSpPr>
        <p:spPr>
          <a:xfrm>
            <a:off x="1378831" y="3549134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536EB45-7ABD-4503-1199-3C9A2D29504E}"/>
              </a:ext>
            </a:extLst>
          </p:cNvPr>
          <p:cNvSpPr txBox="1"/>
          <p:nvPr/>
        </p:nvSpPr>
        <p:spPr>
          <a:xfrm>
            <a:off x="1864229" y="2006174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048" name="TextBox 2047">
            <a:extLst>
              <a:ext uri="{FF2B5EF4-FFF2-40B4-BE49-F238E27FC236}">
                <a16:creationId xmlns:a16="http://schemas.microsoft.com/office/drawing/2014/main" id="{7D3D26F6-A14E-71A0-1010-D0B7C7020783}"/>
              </a:ext>
            </a:extLst>
          </p:cNvPr>
          <p:cNvSpPr txBox="1"/>
          <p:nvPr/>
        </p:nvSpPr>
        <p:spPr>
          <a:xfrm>
            <a:off x="903407" y="2337823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49" name="TextBox 2048">
            <a:extLst>
              <a:ext uri="{FF2B5EF4-FFF2-40B4-BE49-F238E27FC236}">
                <a16:creationId xmlns:a16="http://schemas.microsoft.com/office/drawing/2014/main" id="{81144CCF-FF60-E7E9-7AF0-C8E373915317}"/>
              </a:ext>
            </a:extLst>
          </p:cNvPr>
          <p:cNvSpPr txBox="1"/>
          <p:nvPr/>
        </p:nvSpPr>
        <p:spPr>
          <a:xfrm>
            <a:off x="911077" y="3170474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051" name="TextBox 2050">
            <a:extLst>
              <a:ext uri="{FF2B5EF4-FFF2-40B4-BE49-F238E27FC236}">
                <a16:creationId xmlns:a16="http://schemas.microsoft.com/office/drawing/2014/main" id="{1AD6C07C-CB17-195A-4FDD-61CF426A8A82}"/>
              </a:ext>
            </a:extLst>
          </p:cNvPr>
          <p:cNvSpPr txBox="1"/>
          <p:nvPr/>
        </p:nvSpPr>
        <p:spPr>
          <a:xfrm>
            <a:off x="7674169" y="2254892"/>
            <a:ext cx="3702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UPS person needs to deliver a package to the mansion</a:t>
            </a:r>
          </a:p>
        </p:txBody>
      </p:sp>
      <p:grpSp>
        <p:nvGrpSpPr>
          <p:cNvPr id="2058" name="Group 2057">
            <a:extLst>
              <a:ext uri="{FF2B5EF4-FFF2-40B4-BE49-F238E27FC236}">
                <a16:creationId xmlns:a16="http://schemas.microsoft.com/office/drawing/2014/main" id="{E3DAEAAF-D78B-2A26-A043-B22FF9ACCC72}"/>
              </a:ext>
            </a:extLst>
          </p:cNvPr>
          <p:cNvGrpSpPr/>
          <p:nvPr/>
        </p:nvGrpSpPr>
        <p:grpSpPr>
          <a:xfrm>
            <a:off x="1635105" y="3289215"/>
            <a:ext cx="2527200" cy="1863720"/>
            <a:chOff x="1635105" y="3289215"/>
            <a:chExt cx="2527200" cy="186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052" name="Ink 2051">
                  <a:extLst>
                    <a:ext uri="{FF2B5EF4-FFF2-40B4-BE49-F238E27FC236}">
                      <a16:creationId xmlns:a16="http://schemas.microsoft.com/office/drawing/2014/main" id="{082BC4FA-5939-DEA2-E8F4-9CC76B1F621B}"/>
                    </a:ext>
                  </a:extLst>
                </p14:cNvPr>
                <p14:cNvContentPartPr/>
                <p14:nvPr/>
              </p14:nvContentPartPr>
              <p14:xfrm>
                <a:off x="3961425" y="4449495"/>
                <a:ext cx="200880" cy="703440"/>
              </p14:xfrm>
            </p:contentPart>
          </mc:Choice>
          <mc:Fallback xmlns="">
            <p:pic>
              <p:nvPicPr>
                <p:cNvPr id="2052" name="Ink 2051">
                  <a:extLst>
                    <a:ext uri="{FF2B5EF4-FFF2-40B4-BE49-F238E27FC236}">
                      <a16:creationId xmlns:a16="http://schemas.microsoft.com/office/drawing/2014/main" id="{082BC4FA-5939-DEA2-E8F4-9CC76B1F621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925425" y="4413855"/>
                  <a:ext cx="272520" cy="77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053" name="Ink 2052">
                  <a:extLst>
                    <a:ext uri="{FF2B5EF4-FFF2-40B4-BE49-F238E27FC236}">
                      <a16:creationId xmlns:a16="http://schemas.microsoft.com/office/drawing/2014/main" id="{BED09503-AC9B-A017-C1C8-76CBF0D19B3D}"/>
                    </a:ext>
                  </a:extLst>
                </p14:cNvPr>
                <p14:cNvContentPartPr/>
                <p14:nvPr/>
              </p14:nvContentPartPr>
              <p14:xfrm>
                <a:off x="2977185" y="3797175"/>
                <a:ext cx="785160" cy="374400"/>
              </p14:xfrm>
            </p:contentPart>
          </mc:Choice>
          <mc:Fallback xmlns="">
            <p:pic>
              <p:nvPicPr>
                <p:cNvPr id="2053" name="Ink 2052">
                  <a:extLst>
                    <a:ext uri="{FF2B5EF4-FFF2-40B4-BE49-F238E27FC236}">
                      <a16:creationId xmlns:a16="http://schemas.microsoft.com/office/drawing/2014/main" id="{BED09503-AC9B-A017-C1C8-76CBF0D19B3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941545" y="3761535"/>
                  <a:ext cx="85680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054" name="Ink 2053">
                  <a:extLst>
                    <a:ext uri="{FF2B5EF4-FFF2-40B4-BE49-F238E27FC236}">
                      <a16:creationId xmlns:a16="http://schemas.microsoft.com/office/drawing/2014/main" id="{B2BA8DDE-8F0E-C39A-A5BB-416C1638EAA9}"/>
                    </a:ext>
                  </a:extLst>
                </p14:cNvPr>
                <p14:cNvContentPartPr/>
                <p14:nvPr/>
              </p14:nvContentPartPr>
              <p14:xfrm>
                <a:off x="2049465" y="3884655"/>
                <a:ext cx="550800" cy="222840"/>
              </p14:xfrm>
            </p:contentPart>
          </mc:Choice>
          <mc:Fallback xmlns="">
            <p:pic>
              <p:nvPicPr>
                <p:cNvPr id="2054" name="Ink 2053">
                  <a:extLst>
                    <a:ext uri="{FF2B5EF4-FFF2-40B4-BE49-F238E27FC236}">
                      <a16:creationId xmlns:a16="http://schemas.microsoft.com/office/drawing/2014/main" id="{B2BA8DDE-8F0E-C39A-A5BB-416C1638EAA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013825" y="3848655"/>
                  <a:ext cx="62244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055" name="Ink 2054">
                  <a:extLst>
                    <a:ext uri="{FF2B5EF4-FFF2-40B4-BE49-F238E27FC236}">
                      <a16:creationId xmlns:a16="http://schemas.microsoft.com/office/drawing/2014/main" id="{3670D857-5AFF-9B5E-03B8-8BB16A0BCAA3}"/>
                    </a:ext>
                  </a:extLst>
                </p14:cNvPr>
                <p14:cNvContentPartPr/>
                <p14:nvPr/>
              </p14:nvContentPartPr>
              <p14:xfrm>
                <a:off x="1635105" y="3289215"/>
                <a:ext cx="165240" cy="758520"/>
              </p14:xfrm>
            </p:contentPart>
          </mc:Choice>
          <mc:Fallback xmlns="">
            <p:pic>
              <p:nvPicPr>
                <p:cNvPr id="2055" name="Ink 2054">
                  <a:extLst>
                    <a:ext uri="{FF2B5EF4-FFF2-40B4-BE49-F238E27FC236}">
                      <a16:creationId xmlns:a16="http://schemas.microsoft.com/office/drawing/2014/main" id="{3670D857-5AFF-9B5E-03B8-8BB16A0BCAA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599105" y="3253575"/>
                  <a:ext cx="236880" cy="83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056" name="Ink 2055">
                <a:extLst>
                  <a:ext uri="{FF2B5EF4-FFF2-40B4-BE49-F238E27FC236}">
                    <a16:creationId xmlns:a16="http://schemas.microsoft.com/office/drawing/2014/main" id="{8B8FBFDE-DD12-3EAE-6251-70EBBB462884}"/>
                  </a:ext>
                </a:extLst>
              </p14:cNvPr>
              <p14:cNvContentPartPr/>
              <p14:nvPr/>
            </p14:nvContentPartPr>
            <p14:xfrm>
              <a:off x="1819065" y="2054055"/>
              <a:ext cx="666360" cy="603000"/>
            </p14:xfrm>
          </p:contentPart>
        </mc:Choice>
        <mc:Fallback xmlns="">
          <p:pic>
            <p:nvPicPr>
              <p:cNvPr id="2056" name="Ink 2055">
                <a:extLst>
                  <a:ext uri="{FF2B5EF4-FFF2-40B4-BE49-F238E27FC236}">
                    <a16:creationId xmlns:a16="http://schemas.microsoft.com/office/drawing/2014/main" id="{8B8FBFDE-DD12-3EAE-6251-70EBBB462884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783425" y="2018415"/>
                <a:ext cx="738000" cy="67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2057" name="Ink 2056">
                <a:extLst>
                  <a:ext uri="{FF2B5EF4-FFF2-40B4-BE49-F238E27FC236}">
                    <a16:creationId xmlns:a16="http://schemas.microsoft.com/office/drawing/2014/main" id="{1B926013-BFC7-10E1-B6EB-ACCBD7B4272E}"/>
                  </a:ext>
                </a:extLst>
              </p14:cNvPr>
              <p14:cNvContentPartPr/>
              <p14:nvPr/>
            </p14:nvContentPartPr>
            <p14:xfrm>
              <a:off x="1933545" y="1155495"/>
              <a:ext cx="609480" cy="425880"/>
            </p14:xfrm>
          </p:contentPart>
        </mc:Choice>
        <mc:Fallback xmlns="">
          <p:pic>
            <p:nvPicPr>
              <p:cNvPr id="2057" name="Ink 2056">
                <a:extLst>
                  <a:ext uri="{FF2B5EF4-FFF2-40B4-BE49-F238E27FC236}">
                    <a16:creationId xmlns:a16="http://schemas.microsoft.com/office/drawing/2014/main" id="{1B926013-BFC7-10E1-B6EB-ACCBD7B4272E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897905" y="1119855"/>
                <a:ext cx="681120" cy="497520"/>
              </a:xfrm>
              <a:prstGeom prst="rect">
                <a:avLst/>
              </a:prstGeom>
            </p:spPr>
          </p:pic>
        </mc:Fallback>
      </mc:AlternateContent>
      <p:sp>
        <p:nvSpPr>
          <p:cNvPr id="2059" name="TextBox 2058">
            <a:extLst>
              <a:ext uri="{FF2B5EF4-FFF2-40B4-BE49-F238E27FC236}">
                <a16:creationId xmlns:a16="http://schemas.microsoft.com/office/drawing/2014/main" id="{8A2D09EC-CDA7-8300-1CDA-7F4819C1F764}"/>
              </a:ext>
            </a:extLst>
          </p:cNvPr>
          <p:cNvSpPr txBox="1"/>
          <p:nvPr/>
        </p:nvSpPr>
        <p:spPr>
          <a:xfrm>
            <a:off x="7636069" y="3477738"/>
            <a:ext cx="36808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Cost: 131</a:t>
            </a:r>
          </a:p>
          <a:p>
            <a:r>
              <a:rPr lang="en-US" sz="2400" dirty="0"/>
              <a:t>(10 + 15 + 4 + 6 + 9 + 87)</a:t>
            </a:r>
          </a:p>
        </p:txBody>
      </p:sp>
    </p:spTree>
    <p:extLst>
      <p:ext uri="{BB962C8B-B14F-4D97-AF65-F5344CB8AC3E}">
        <p14:creationId xmlns:p14="http://schemas.microsoft.com/office/powerpoint/2010/main" val="119552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916813-544B-2D09-BBF5-FF9D00BABDC3}"/>
              </a:ext>
            </a:extLst>
          </p:cNvPr>
          <p:cNvSpPr txBox="1"/>
          <p:nvPr/>
        </p:nvSpPr>
        <p:spPr>
          <a:xfrm>
            <a:off x="2895600" y="2209800"/>
            <a:ext cx="6096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To start things off, we are going to take a brief look at some of problems we are going to tackle in CSCI 232</a:t>
            </a:r>
          </a:p>
        </p:txBody>
      </p:sp>
    </p:spTree>
    <p:extLst>
      <p:ext uri="{BB962C8B-B14F-4D97-AF65-F5344CB8AC3E}">
        <p14:creationId xmlns:p14="http://schemas.microsoft.com/office/powerpoint/2010/main" val="3828980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20</a:t>
            </a:fld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2FB6AFD-76A4-6237-F9F2-752A49403A57}"/>
              </a:ext>
            </a:extLst>
          </p:cNvPr>
          <p:cNvGrpSpPr/>
          <p:nvPr/>
        </p:nvGrpSpPr>
        <p:grpSpPr>
          <a:xfrm>
            <a:off x="2952345" y="1159095"/>
            <a:ext cx="2210040" cy="1761840"/>
            <a:chOff x="2952345" y="1159095"/>
            <a:chExt cx="2210040" cy="176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B5B191B-8AE8-86F0-FA2F-F33525D9CD04}"/>
                    </a:ext>
                  </a:extLst>
                </p14:cNvPr>
                <p14:cNvContentPartPr/>
                <p14:nvPr/>
              </p14:nvContentPartPr>
              <p14:xfrm>
                <a:off x="2952345" y="1159095"/>
                <a:ext cx="703080" cy="422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B5B191B-8AE8-86F0-FA2F-F33525D9CD0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916345" y="1123095"/>
                  <a:ext cx="77472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003F49D-4999-EF1B-3C5F-A2B39117476C}"/>
                    </a:ext>
                  </a:extLst>
                </p14:cNvPr>
                <p14:cNvContentPartPr/>
                <p14:nvPr/>
              </p14:nvContentPartPr>
              <p14:xfrm>
                <a:off x="3856665" y="1180695"/>
                <a:ext cx="20160" cy="309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003F49D-4999-EF1B-3C5F-A2B39117476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20665" y="1144737"/>
                  <a:ext cx="91800" cy="3807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35F2ED0-BE5B-BFCA-8198-7F2D66493954}"/>
                    </a:ext>
                  </a:extLst>
                </p14:cNvPr>
                <p14:cNvContentPartPr/>
                <p14:nvPr/>
              </p14:nvContentPartPr>
              <p14:xfrm>
                <a:off x="3009585" y="1809255"/>
                <a:ext cx="658080" cy="10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35F2ED0-BE5B-BFCA-8198-7F2D6649395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973565" y="1773255"/>
                  <a:ext cx="729759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67135EC-5B1B-78DC-A542-B2866C540712}"/>
                    </a:ext>
                  </a:extLst>
                </p14:cNvPr>
                <p14:cNvContentPartPr/>
                <p14:nvPr/>
              </p14:nvContentPartPr>
              <p14:xfrm>
                <a:off x="3373185" y="2028495"/>
                <a:ext cx="417600" cy="3268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67135EC-5B1B-78DC-A542-B2866C54071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337185" y="1992495"/>
                  <a:ext cx="48924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0032379-0A1F-DD0C-6E52-2C2BE0346E18}"/>
                    </a:ext>
                  </a:extLst>
                </p14:cNvPr>
                <p14:cNvContentPartPr/>
                <p14:nvPr/>
              </p14:nvContentPartPr>
              <p14:xfrm>
                <a:off x="4105065" y="1714215"/>
                <a:ext cx="609840" cy="196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0032379-0A1F-DD0C-6E52-2C2BE0346E1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069044" y="1678215"/>
                  <a:ext cx="681522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11B809F-B0D4-48A2-E72D-78EBF38004C4}"/>
                    </a:ext>
                  </a:extLst>
                </p14:cNvPr>
                <p14:cNvContentPartPr/>
                <p14:nvPr/>
              </p14:nvContentPartPr>
              <p14:xfrm>
                <a:off x="4028745" y="1971255"/>
                <a:ext cx="1133640" cy="9496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11B809F-B0D4-48A2-E72D-78EBF38004C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992745" y="1935269"/>
                  <a:ext cx="1205280" cy="1021293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12E11CD3-C9D4-6565-0AE2-5EA93547C424}"/>
                  </a:ext>
                </a:extLst>
              </p14:cNvPr>
              <p14:cNvContentPartPr/>
              <p14:nvPr/>
            </p14:nvContentPartPr>
            <p14:xfrm>
              <a:off x="1837785" y="3114255"/>
              <a:ext cx="785160" cy="4471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12E11CD3-C9D4-6565-0AE2-5EA93547C42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801785" y="3078255"/>
                <a:ext cx="856800" cy="51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37857597-A4A7-C9F5-3B10-1FB3E75B13DD}"/>
              </a:ext>
            </a:extLst>
          </p:cNvPr>
          <p:cNvGrpSpPr/>
          <p:nvPr/>
        </p:nvGrpSpPr>
        <p:grpSpPr>
          <a:xfrm>
            <a:off x="1213962" y="2035204"/>
            <a:ext cx="1302480" cy="688320"/>
            <a:chOff x="1275465" y="2026335"/>
            <a:chExt cx="1302480" cy="68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55928F1-3F8F-8DF7-AB99-BCE8B270289D}"/>
                    </a:ext>
                  </a:extLst>
                </p14:cNvPr>
                <p14:cNvContentPartPr/>
                <p14:nvPr/>
              </p14:nvContentPartPr>
              <p14:xfrm>
                <a:off x="1837785" y="2026335"/>
                <a:ext cx="740160" cy="6217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55928F1-3F8F-8DF7-AB99-BCE8B270289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801767" y="1990314"/>
                  <a:ext cx="811835" cy="6934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09BF9D8-830A-D3E3-D355-D09CEBDEF1B5}"/>
                    </a:ext>
                  </a:extLst>
                </p14:cNvPr>
                <p14:cNvContentPartPr/>
                <p14:nvPr/>
              </p14:nvContentPartPr>
              <p14:xfrm>
                <a:off x="1275465" y="2218935"/>
                <a:ext cx="219960" cy="4957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09BF9D8-830A-D3E3-D355-D09CEBDEF1B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239465" y="2182935"/>
                  <a:ext cx="291600" cy="56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3C928E0A-4698-91C8-1A4B-EF40598F67EC}"/>
                  </a:ext>
                </a:extLst>
              </p14:cNvPr>
              <p14:cNvContentPartPr/>
              <p14:nvPr/>
            </p14:nvContentPartPr>
            <p14:xfrm>
              <a:off x="1043625" y="3085815"/>
              <a:ext cx="423360" cy="6519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3C928E0A-4698-91C8-1A4B-EF40598F67E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07656" y="3049815"/>
                <a:ext cx="494939" cy="72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2373EA39-9736-5AC1-D0D8-D17D8F5E9084}"/>
                  </a:ext>
                </a:extLst>
              </p14:cNvPr>
              <p14:cNvContentPartPr/>
              <p14:nvPr/>
            </p14:nvContentPartPr>
            <p14:xfrm>
              <a:off x="1923825" y="4543095"/>
              <a:ext cx="711720" cy="2804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2373EA39-9736-5AC1-D0D8-D17D8F5E908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887825" y="4507095"/>
                <a:ext cx="783360" cy="35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94C07DD5-0DE1-00EF-1CD1-3727680A2B8B}"/>
              </a:ext>
            </a:extLst>
          </p:cNvPr>
          <p:cNvGrpSpPr/>
          <p:nvPr/>
        </p:nvGrpSpPr>
        <p:grpSpPr>
          <a:xfrm>
            <a:off x="1622145" y="3104895"/>
            <a:ext cx="4716720" cy="1096200"/>
            <a:chOff x="1622145" y="3104895"/>
            <a:chExt cx="4716720" cy="109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2A303D4-A916-9929-0B0F-BA9E78848939}"/>
                    </a:ext>
                  </a:extLst>
                </p14:cNvPr>
                <p14:cNvContentPartPr/>
                <p14:nvPr/>
              </p14:nvContentPartPr>
              <p14:xfrm>
                <a:off x="2952345" y="3771615"/>
                <a:ext cx="853200" cy="3837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2A303D4-A916-9929-0B0F-BA9E7884893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916345" y="3735649"/>
                  <a:ext cx="924840" cy="4553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6209669-71E7-AB09-673B-F6AA0607CCA5}"/>
                    </a:ext>
                  </a:extLst>
                </p14:cNvPr>
                <p14:cNvContentPartPr/>
                <p14:nvPr/>
              </p14:nvContentPartPr>
              <p14:xfrm>
                <a:off x="4076265" y="3806175"/>
                <a:ext cx="207000" cy="2322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6209669-71E7-AB09-673B-F6AA0607CCA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040202" y="3770175"/>
                  <a:ext cx="278765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DA23565-2BBC-2E87-BD4A-C473360E90B6}"/>
                    </a:ext>
                  </a:extLst>
                </p14:cNvPr>
                <p14:cNvContentPartPr/>
                <p14:nvPr/>
              </p14:nvContentPartPr>
              <p14:xfrm>
                <a:off x="2037945" y="3863415"/>
                <a:ext cx="568800" cy="2415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DA23565-2BBC-2E87-BD4A-C473360E90B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001945" y="3827415"/>
                  <a:ext cx="64044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EA1BF34-3502-8922-8F71-6AF214A047CA}"/>
                    </a:ext>
                  </a:extLst>
                </p14:cNvPr>
                <p14:cNvContentPartPr/>
                <p14:nvPr/>
              </p14:nvContentPartPr>
              <p14:xfrm>
                <a:off x="1622145" y="3253215"/>
                <a:ext cx="149400" cy="7754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EA1BF34-3502-8922-8F71-6AF214A047C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586232" y="3217215"/>
                  <a:ext cx="220868" cy="84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5FA3EA7-AB85-6B1C-E667-54682BE8C34A}"/>
                    </a:ext>
                  </a:extLst>
                </p14:cNvPr>
                <p14:cNvContentPartPr/>
                <p14:nvPr/>
              </p14:nvContentPartPr>
              <p14:xfrm>
                <a:off x="5657385" y="3104895"/>
                <a:ext cx="681480" cy="2534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5FA3EA7-AB85-6B1C-E667-54682BE8C34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621385" y="3068895"/>
                  <a:ext cx="75312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32D5093-A9C1-D296-AFCE-9367565DA4DB}"/>
                    </a:ext>
                  </a:extLst>
                </p14:cNvPr>
                <p14:cNvContentPartPr/>
                <p14:nvPr/>
              </p14:nvContentPartPr>
              <p14:xfrm>
                <a:off x="4380825" y="3314415"/>
                <a:ext cx="993960" cy="8866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32D5093-A9C1-D296-AFCE-9367565DA4D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344825" y="3278430"/>
                  <a:ext cx="1065600" cy="958291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6588E660-4406-BA94-69DB-9010D4F4515D}"/>
                  </a:ext>
                </a:extLst>
              </p14:cNvPr>
              <p14:cNvContentPartPr/>
              <p14:nvPr/>
            </p14:nvContentPartPr>
            <p14:xfrm>
              <a:off x="4295505" y="4400175"/>
              <a:ext cx="918720" cy="1778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6588E660-4406-BA94-69DB-9010D4F4515D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259491" y="4364248"/>
                <a:ext cx="990388" cy="249335"/>
              </a:xfrm>
              <a:prstGeom prst="rect">
                <a:avLst/>
              </a:prstGeom>
            </p:spPr>
          </p:pic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31A1642A-BA6D-DB69-DD9E-FE6FA03C1C98}"/>
              </a:ext>
            </a:extLst>
          </p:cNvPr>
          <p:cNvSpPr txBox="1"/>
          <p:nvPr/>
        </p:nvSpPr>
        <p:spPr>
          <a:xfrm>
            <a:off x="6583680" y="298383"/>
            <a:ext cx="4114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Houses are connected through a series of roads, and each road has some distance </a:t>
            </a:r>
            <a:r>
              <a:rPr lang="en-US" sz="2400" i="1" dirty="0"/>
              <a:t>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FE8E474-A4E6-8367-9DAA-69918A1B32E8}"/>
                  </a:ext>
                </a:extLst>
              </p14:cNvPr>
              <p14:cNvContentPartPr/>
              <p14:nvPr/>
            </p14:nvContentPartPr>
            <p14:xfrm>
              <a:off x="1915905" y="1137855"/>
              <a:ext cx="579600" cy="433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FE8E474-A4E6-8367-9DAA-69918A1B32E8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879927" y="1101855"/>
                <a:ext cx="651196" cy="50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72A9859-E1FA-5FF1-E2CF-075569A4233D}"/>
                  </a:ext>
                </a:extLst>
              </p14:cNvPr>
              <p14:cNvContentPartPr/>
              <p14:nvPr/>
            </p14:nvContentPartPr>
            <p14:xfrm>
              <a:off x="3970785" y="4495575"/>
              <a:ext cx="164520" cy="6296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72A9859-E1FA-5FF1-E2CF-075569A4233D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934785" y="4459575"/>
                <a:ext cx="236160" cy="70128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E0B3A8C8-C318-30AC-6CA0-732CEF665A5F}"/>
              </a:ext>
            </a:extLst>
          </p:cNvPr>
          <p:cNvSpPr txBox="1"/>
          <p:nvPr/>
        </p:nvSpPr>
        <p:spPr>
          <a:xfrm>
            <a:off x="2234517" y="1037567"/>
            <a:ext cx="535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87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69C2E2-B2A3-9329-D792-AB785BB92A3D}"/>
              </a:ext>
            </a:extLst>
          </p:cNvPr>
          <p:cNvSpPr txBox="1"/>
          <p:nvPr/>
        </p:nvSpPr>
        <p:spPr>
          <a:xfrm>
            <a:off x="2907102" y="1055159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96FCA3-0D94-5328-6900-116241AA70DA}"/>
              </a:ext>
            </a:extLst>
          </p:cNvPr>
          <p:cNvSpPr txBox="1"/>
          <p:nvPr/>
        </p:nvSpPr>
        <p:spPr>
          <a:xfrm>
            <a:off x="3147178" y="1427247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2B5A5A-8E06-23A4-C4F2-10A5DFFCBBDB}"/>
              </a:ext>
            </a:extLst>
          </p:cNvPr>
          <p:cNvSpPr txBox="1"/>
          <p:nvPr/>
        </p:nvSpPr>
        <p:spPr>
          <a:xfrm>
            <a:off x="4230990" y="2446819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2BE7B86-8A98-8407-E0F6-52ED98921C3F}"/>
              </a:ext>
            </a:extLst>
          </p:cNvPr>
          <p:cNvSpPr txBox="1"/>
          <p:nvPr/>
        </p:nvSpPr>
        <p:spPr>
          <a:xfrm>
            <a:off x="3564440" y="2152590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95587D7-0470-B5A2-B658-67DBAEFE9FCD}"/>
              </a:ext>
            </a:extLst>
          </p:cNvPr>
          <p:cNvSpPr txBox="1"/>
          <p:nvPr/>
        </p:nvSpPr>
        <p:spPr>
          <a:xfrm>
            <a:off x="4231882" y="1435220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C3AF946-FDD9-9B1A-48E7-9F6E44ACEEE1}"/>
              </a:ext>
            </a:extLst>
          </p:cNvPr>
          <p:cNvSpPr txBox="1"/>
          <p:nvPr/>
        </p:nvSpPr>
        <p:spPr>
          <a:xfrm>
            <a:off x="3908286" y="1131692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0BADB13-13A6-D9C2-DDF9-F1C3C58F833D}"/>
              </a:ext>
            </a:extLst>
          </p:cNvPr>
          <p:cNvSpPr txBox="1"/>
          <p:nvPr/>
        </p:nvSpPr>
        <p:spPr>
          <a:xfrm>
            <a:off x="5845998" y="2816151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F779C6F-A76E-459C-34F0-018693D62828}"/>
              </a:ext>
            </a:extLst>
          </p:cNvPr>
          <p:cNvSpPr txBox="1"/>
          <p:nvPr/>
        </p:nvSpPr>
        <p:spPr>
          <a:xfrm>
            <a:off x="5162385" y="3742812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75609CC-13A0-C212-5719-47489CFD5C0F}"/>
              </a:ext>
            </a:extLst>
          </p:cNvPr>
          <p:cNvSpPr txBox="1"/>
          <p:nvPr/>
        </p:nvSpPr>
        <p:spPr>
          <a:xfrm>
            <a:off x="4732302" y="4132200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4982672-8C12-9D31-EA7A-9EA7B9BBCA22}"/>
              </a:ext>
            </a:extLst>
          </p:cNvPr>
          <p:cNvSpPr txBox="1"/>
          <p:nvPr/>
        </p:nvSpPr>
        <p:spPr>
          <a:xfrm>
            <a:off x="4042171" y="4611607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0DACA29-AB21-BCE6-F4E2-77C6EE1870DF}"/>
              </a:ext>
            </a:extLst>
          </p:cNvPr>
          <p:cNvSpPr txBox="1"/>
          <p:nvPr/>
        </p:nvSpPr>
        <p:spPr>
          <a:xfrm>
            <a:off x="3863038" y="3606126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A51DAF3-FABF-005D-185E-902675C90D7C}"/>
              </a:ext>
            </a:extLst>
          </p:cNvPr>
          <p:cNvSpPr txBox="1"/>
          <p:nvPr/>
        </p:nvSpPr>
        <p:spPr>
          <a:xfrm>
            <a:off x="3165724" y="3580370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BA00FD7-5A00-B0C1-E24A-3D34C514FC10}"/>
              </a:ext>
            </a:extLst>
          </p:cNvPr>
          <p:cNvSpPr txBox="1"/>
          <p:nvPr/>
        </p:nvSpPr>
        <p:spPr>
          <a:xfrm>
            <a:off x="2141410" y="2940963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8EFD489-E0C1-18B1-28C4-88DBD9D3C789}"/>
              </a:ext>
            </a:extLst>
          </p:cNvPr>
          <p:cNvSpPr txBox="1"/>
          <p:nvPr/>
        </p:nvSpPr>
        <p:spPr>
          <a:xfrm>
            <a:off x="2225161" y="3949702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DBB0EDF-85F8-0D88-0C5A-0F3EA2BE3594}"/>
              </a:ext>
            </a:extLst>
          </p:cNvPr>
          <p:cNvSpPr txBox="1"/>
          <p:nvPr/>
        </p:nvSpPr>
        <p:spPr>
          <a:xfrm>
            <a:off x="2150217" y="4730716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038EAF2-63A3-7C8A-C3C1-7A329CE80DB9}"/>
              </a:ext>
            </a:extLst>
          </p:cNvPr>
          <p:cNvSpPr txBox="1"/>
          <p:nvPr/>
        </p:nvSpPr>
        <p:spPr>
          <a:xfrm>
            <a:off x="1378831" y="3549134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536EB45-7ABD-4503-1199-3C9A2D29504E}"/>
              </a:ext>
            </a:extLst>
          </p:cNvPr>
          <p:cNvSpPr txBox="1"/>
          <p:nvPr/>
        </p:nvSpPr>
        <p:spPr>
          <a:xfrm>
            <a:off x="1864229" y="2006174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048" name="TextBox 2047">
            <a:extLst>
              <a:ext uri="{FF2B5EF4-FFF2-40B4-BE49-F238E27FC236}">
                <a16:creationId xmlns:a16="http://schemas.microsoft.com/office/drawing/2014/main" id="{7D3D26F6-A14E-71A0-1010-D0B7C7020783}"/>
              </a:ext>
            </a:extLst>
          </p:cNvPr>
          <p:cNvSpPr txBox="1"/>
          <p:nvPr/>
        </p:nvSpPr>
        <p:spPr>
          <a:xfrm>
            <a:off x="903407" y="2337823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49" name="TextBox 2048">
            <a:extLst>
              <a:ext uri="{FF2B5EF4-FFF2-40B4-BE49-F238E27FC236}">
                <a16:creationId xmlns:a16="http://schemas.microsoft.com/office/drawing/2014/main" id="{81144CCF-FF60-E7E9-7AF0-C8E373915317}"/>
              </a:ext>
            </a:extLst>
          </p:cNvPr>
          <p:cNvSpPr txBox="1"/>
          <p:nvPr/>
        </p:nvSpPr>
        <p:spPr>
          <a:xfrm>
            <a:off x="911077" y="3170474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051" name="TextBox 2050">
            <a:extLst>
              <a:ext uri="{FF2B5EF4-FFF2-40B4-BE49-F238E27FC236}">
                <a16:creationId xmlns:a16="http://schemas.microsoft.com/office/drawing/2014/main" id="{1AD6C07C-CB17-195A-4FDD-61CF426A8A82}"/>
              </a:ext>
            </a:extLst>
          </p:cNvPr>
          <p:cNvSpPr txBox="1"/>
          <p:nvPr/>
        </p:nvSpPr>
        <p:spPr>
          <a:xfrm>
            <a:off x="7674169" y="2254892"/>
            <a:ext cx="3702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UPS person needs to deliver a package to the mansion</a:t>
            </a:r>
          </a:p>
        </p:txBody>
      </p:sp>
      <p:sp>
        <p:nvSpPr>
          <p:cNvPr id="2060" name="Oval 2059">
            <a:extLst>
              <a:ext uri="{FF2B5EF4-FFF2-40B4-BE49-F238E27FC236}">
                <a16:creationId xmlns:a16="http://schemas.microsoft.com/office/drawing/2014/main" id="{7FFAE53D-E3BE-9281-0319-C074E18D4E0E}"/>
              </a:ext>
            </a:extLst>
          </p:cNvPr>
          <p:cNvSpPr/>
          <p:nvPr/>
        </p:nvSpPr>
        <p:spPr>
          <a:xfrm>
            <a:off x="3571545" y="821281"/>
            <a:ext cx="457200" cy="369332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Oval 2060">
            <a:extLst>
              <a:ext uri="{FF2B5EF4-FFF2-40B4-BE49-F238E27FC236}">
                <a16:creationId xmlns:a16="http://schemas.microsoft.com/office/drawing/2014/main" id="{F0C051C8-078E-042C-3A20-576957AE49FF}"/>
              </a:ext>
            </a:extLst>
          </p:cNvPr>
          <p:cNvSpPr/>
          <p:nvPr/>
        </p:nvSpPr>
        <p:spPr>
          <a:xfrm>
            <a:off x="3590199" y="1511221"/>
            <a:ext cx="565427" cy="480330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2" name="Oval 2061">
            <a:extLst>
              <a:ext uri="{FF2B5EF4-FFF2-40B4-BE49-F238E27FC236}">
                <a16:creationId xmlns:a16="http://schemas.microsoft.com/office/drawing/2014/main" id="{04388808-28F0-9417-AD97-2B9BFFDEE068}"/>
              </a:ext>
            </a:extLst>
          </p:cNvPr>
          <p:cNvSpPr/>
          <p:nvPr/>
        </p:nvSpPr>
        <p:spPr>
          <a:xfrm>
            <a:off x="2391510" y="1490019"/>
            <a:ext cx="658079" cy="545185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3" name="Oval 2062">
            <a:extLst>
              <a:ext uri="{FF2B5EF4-FFF2-40B4-BE49-F238E27FC236}">
                <a16:creationId xmlns:a16="http://schemas.microsoft.com/office/drawing/2014/main" id="{E5B368D3-E9B7-8BCD-412E-FBE981DE1159}"/>
              </a:ext>
            </a:extLst>
          </p:cNvPr>
          <p:cNvSpPr/>
          <p:nvPr/>
        </p:nvSpPr>
        <p:spPr>
          <a:xfrm>
            <a:off x="1354733" y="2628586"/>
            <a:ext cx="648033" cy="590235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4" name="Oval 2063">
            <a:extLst>
              <a:ext uri="{FF2B5EF4-FFF2-40B4-BE49-F238E27FC236}">
                <a16:creationId xmlns:a16="http://schemas.microsoft.com/office/drawing/2014/main" id="{E852ECCB-FC06-311D-8FE5-3B90F74AD96F}"/>
              </a:ext>
            </a:extLst>
          </p:cNvPr>
          <p:cNvSpPr/>
          <p:nvPr/>
        </p:nvSpPr>
        <p:spPr>
          <a:xfrm>
            <a:off x="936302" y="1896916"/>
            <a:ext cx="457200" cy="369332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5" name="Oval 2064">
            <a:extLst>
              <a:ext uri="{FF2B5EF4-FFF2-40B4-BE49-F238E27FC236}">
                <a16:creationId xmlns:a16="http://schemas.microsoft.com/office/drawing/2014/main" id="{4A3A3432-48D3-843E-5BCB-B973D6159D3B}"/>
              </a:ext>
            </a:extLst>
          </p:cNvPr>
          <p:cNvSpPr/>
          <p:nvPr/>
        </p:nvSpPr>
        <p:spPr>
          <a:xfrm>
            <a:off x="696087" y="3678749"/>
            <a:ext cx="457200" cy="369332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6" name="Oval 2065">
            <a:extLst>
              <a:ext uri="{FF2B5EF4-FFF2-40B4-BE49-F238E27FC236}">
                <a16:creationId xmlns:a16="http://schemas.microsoft.com/office/drawing/2014/main" id="{1599F7ED-FD91-85C0-8EAF-E58A02C3427C}"/>
              </a:ext>
            </a:extLst>
          </p:cNvPr>
          <p:cNvSpPr/>
          <p:nvPr/>
        </p:nvSpPr>
        <p:spPr>
          <a:xfrm>
            <a:off x="2485288" y="3435413"/>
            <a:ext cx="571933" cy="480975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7" name="Oval 2066">
            <a:extLst>
              <a:ext uri="{FF2B5EF4-FFF2-40B4-BE49-F238E27FC236}">
                <a16:creationId xmlns:a16="http://schemas.microsoft.com/office/drawing/2014/main" id="{C09B4F7E-B453-A705-80D7-0D6789904D2E}"/>
              </a:ext>
            </a:extLst>
          </p:cNvPr>
          <p:cNvSpPr/>
          <p:nvPr/>
        </p:nvSpPr>
        <p:spPr>
          <a:xfrm>
            <a:off x="1498887" y="4015068"/>
            <a:ext cx="609541" cy="576133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8" name="Oval 2067">
            <a:extLst>
              <a:ext uri="{FF2B5EF4-FFF2-40B4-BE49-F238E27FC236}">
                <a16:creationId xmlns:a16="http://schemas.microsoft.com/office/drawing/2014/main" id="{DB9CDD04-4AA8-8B44-A8C2-0F53ACDD84FE}"/>
              </a:ext>
            </a:extLst>
          </p:cNvPr>
          <p:cNvSpPr/>
          <p:nvPr/>
        </p:nvSpPr>
        <p:spPr>
          <a:xfrm>
            <a:off x="3745413" y="4021645"/>
            <a:ext cx="609455" cy="482478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9" name="Oval 2068">
            <a:extLst>
              <a:ext uri="{FF2B5EF4-FFF2-40B4-BE49-F238E27FC236}">
                <a16:creationId xmlns:a16="http://schemas.microsoft.com/office/drawing/2014/main" id="{65F21312-3634-61B4-56B4-57EFD160873D}"/>
              </a:ext>
            </a:extLst>
          </p:cNvPr>
          <p:cNvSpPr/>
          <p:nvPr/>
        </p:nvSpPr>
        <p:spPr>
          <a:xfrm>
            <a:off x="4172895" y="3507962"/>
            <a:ext cx="457200" cy="369332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0" name="Oval 2069">
            <a:extLst>
              <a:ext uri="{FF2B5EF4-FFF2-40B4-BE49-F238E27FC236}">
                <a16:creationId xmlns:a16="http://schemas.microsoft.com/office/drawing/2014/main" id="{938DA7C6-AC54-DB44-9B02-E4E35409AA52}"/>
              </a:ext>
            </a:extLst>
          </p:cNvPr>
          <p:cNvSpPr/>
          <p:nvPr/>
        </p:nvSpPr>
        <p:spPr>
          <a:xfrm>
            <a:off x="3057221" y="2241477"/>
            <a:ext cx="457200" cy="369332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1" name="Oval 2070">
            <a:extLst>
              <a:ext uri="{FF2B5EF4-FFF2-40B4-BE49-F238E27FC236}">
                <a16:creationId xmlns:a16="http://schemas.microsoft.com/office/drawing/2014/main" id="{036A9987-05E1-F0FD-EDC8-20C88D530F71}"/>
              </a:ext>
            </a:extLst>
          </p:cNvPr>
          <p:cNvSpPr/>
          <p:nvPr/>
        </p:nvSpPr>
        <p:spPr>
          <a:xfrm>
            <a:off x="5043938" y="2816151"/>
            <a:ext cx="661693" cy="52950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2" name="Oval 2071">
            <a:extLst>
              <a:ext uri="{FF2B5EF4-FFF2-40B4-BE49-F238E27FC236}">
                <a16:creationId xmlns:a16="http://schemas.microsoft.com/office/drawing/2014/main" id="{65F61FE1-A8DB-2FF7-7BBB-4DD6A1175508}"/>
              </a:ext>
            </a:extLst>
          </p:cNvPr>
          <p:cNvSpPr/>
          <p:nvPr/>
        </p:nvSpPr>
        <p:spPr>
          <a:xfrm>
            <a:off x="6224741" y="3210259"/>
            <a:ext cx="457200" cy="369332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3" name="Oval 2072">
            <a:extLst>
              <a:ext uri="{FF2B5EF4-FFF2-40B4-BE49-F238E27FC236}">
                <a16:creationId xmlns:a16="http://schemas.microsoft.com/office/drawing/2014/main" id="{E64FA2AF-D2CB-544C-A7FA-92BB1EC6CFD5}"/>
              </a:ext>
            </a:extLst>
          </p:cNvPr>
          <p:cNvSpPr/>
          <p:nvPr/>
        </p:nvSpPr>
        <p:spPr>
          <a:xfrm>
            <a:off x="5191047" y="4430024"/>
            <a:ext cx="457200" cy="369332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4" name="Oval 2073">
            <a:extLst>
              <a:ext uri="{FF2B5EF4-FFF2-40B4-BE49-F238E27FC236}">
                <a16:creationId xmlns:a16="http://schemas.microsoft.com/office/drawing/2014/main" id="{8938B412-2910-988A-3BE6-F35F78ED295F}"/>
              </a:ext>
            </a:extLst>
          </p:cNvPr>
          <p:cNvSpPr/>
          <p:nvPr/>
        </p:nvSpPr>
        <p:spPr>
          <a:xfrm>
            <a:off x="4002390" y="5030070"/>
            <a:ext cx="457200" cy="36933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5" name="Oval 2074">
            <a:extLst>
              <a:ext uri="{FF2B5EF4-FFF2-40B4-BE49-F238E27FC236}">
                <a16:creationId xmlns:a16="http://schemas.microsoft.com/office/drawing/2014/main" id="{D6E57D1F-78E2-EB36-D958-A46FBDD3AD36}"/>
              </a:ext>
            </a:extLst>
          </p:cNvPr>
          <p:cNvSpPr/>
          <p:nvPr/>
        </p:nvSpPr>
        <p:spPr>
          <a:xfrm>
            <a:off x="2552385" y="4706571"/>
            <a:ext cx="457200" cy="369332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6" name="Oval 2075">
            <a:extLst>
              <a:ext uri="{FF2B5EF4-FFF2-40B4-BE49-F238E27FC236}">
                <a16:creationId xmlns:a16="http://schemas.microsoft.com/office/drawing/2014/main" id="{A4F68A71-9F45-B77C-9B41-4B4699F2CA66}"/>
              </a:ext>
            </a:extLst>
          </p:cNvPr>
          <p:cNvSpPr/>
          <p:nvPr/>
        </p:nvSpPr>
        <p:spPr>
          <a:xfrm>
            <a:off x="4714905" y="1747827"/>
            <a:ext cx="457200" cy="369332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7" name="Oval 2076">
            <a:extLst>
              <a:ext uri="{FF2B5EF4-FFF2-40B4-BE49-F238E27FC236}">
                <a16:creationId xmlns:a16="http://schemas.microsoft.com/office/drawing/2014/main" id="{E7B5E5AD-4F6D-273A-FDB5-A99663D274AA}"/>
              </a:ext>
            </a:extLst>
          </p:cNvPr>
          <p:cNvSpPr/>
          <p:nvPr/>
        </p:nvSpPr>
        <p:spPr>
          <a:xfrm>
            <a:off x="1577967" y="780764"/>
            <a:ext cx="457200" cy="36933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8" name="TextBox 2077">
            <a:extLst>
              <a:ext uri="{FF2B5EF4-FFF2-40B4-BE49-F238E27FC236}">
                <a16:creationId xmlns:a16="http://schemas.microsoft.com/office/drawing/2014/main" id="{25243E0C-E180-B1C5-DD2C-22394A0BAABD}"/>
              </a:ext>
            </a:extLst>
          </p:cNvPr>
          <p:cNvSpPr txBox="1"/>
          <p:nvPr/>
        </p:nvSpPr>
        <p:spPr>
          <a:xfrm>
            <a:off x="7205032" y="3202347"/>
            <a:ext cx="411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Goal: Find the </a:t>
            </a:r>
            <a:r>
              <a:rPr lang="en-US" sz="2400" b="1" dirty="0"/>
              <a:t>shortest path </a:t>
            </a:r>
            <a:r>
              <a:rPr lang="en-US" sz="2400" dirty="0"/>
              <a:t>from starting point (red) to ending point (green)</a:t>
            </a:r>
          </a:p>
        </p:txBody>
      </p:sp>
      <p:sp>
        <p:nvSpPr>
          <p:cNvPr id="2079" name="TextBox 2078">
            <a:extLst>
              <a:ext uri="{FF2B5EF4-FFF2-40B4-BE49-F238E27FC236}">
                <a16:creationId xmlns:a16="http://schemas.microsoft.com/office/drawing/2014/main" id="{4EF9D544-D837-36D0-AF89-9A6C0E401C0F}"/>
              </a:ext>
            </a:extLst>
          </p:cNvPr>
          <p:cNvSpPr txBox="1"/>
          <p:nvPr/>
        </p:nvSpPr>
        <p:spPr>
          <a:xfrm>
            <a:off x="5997662" y="4668788"/>
            <a:ext cx="22573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highlight>
                  <a:srgbClr val="00FF00"/>
                </a:highlight>
              </a:rPr>
              <a:t>Algorithm ?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C8775CD-CDEF-9536-58F1-D1DD6DE6D274}"/>
              </a:ext>
            </a:extLst>
          </p:cNvPr>
          <p:cNvSpPr txBox="1"/>
          <p:nvPr/>
        </p:nvSpPr>
        <p:spPr>
          <a:xfrm>
            <a:off x="4256481" y="584089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Graph</a:t>
            </a:r>
          </a:p>
        </p:txBody>
      </p:sp>
    </p:spTree>
    <p:extLst>
      <p:ext uri="{BB962C8B-B14F-4D97-AF65-F5344CB8AC3E}">
        <p14:creationId xmlns:p14="http://schemas.microsoft.com/office/powerpoint/2010/main" val="11762167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21</a:t>
            </a:fld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2FB6AFD-76A4-6237-F9F2-752A49403A57}"/>
              </a:ext>
            </a:extLst>
          </p:cNvPr>
          <p:cNvGrpSpPr/>
          <p:nvPr/>
        </p:nvGrpSpPr>
        <p:grpSpPr>
          <a:xfrm>
            <a:off x="2952345" y="1159095"/>
            <a:ext cx="2210040" cy="1761840"/>
            <a:chOff x="2952345" y="1159095"/>
            <a:chExt cx="2210040" cy="176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B5B191B-8AE8-86F0-FA2F-F33525D9CD04}"/>
                    </a:ext>
                  </a:extLst>
                </p14:cNvPr>
                <p14:cNvContentPartPr/>
                <p14:nvPr/>
              </p14:nvContentPartPr>
              <p14:xfrm>
                <a:off x="2952345" y="1159095"/>
                <a:ext cx="703080" cy="422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B5B191B-8AE8-86F0-FA2F-F33525D9CD0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916345" y="1123095"/>
                  <a:ext cx="77472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003F49D-4999-EF1B-3C5F-A2B39117476C}"/>
                    </a:ext>
                  </a:extLst>
                </p14:cNvPr>
                <p14:cNvContentPartPr/>
                <p14:nvPr/>
              </p14:nvContentPartPr>
              <p14:xfrm>
                <a:off x="3856665" y="1180695"/>
                <a:ext cx="20160" cy="309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003F49D-4999-EF1B-3C5F-A2B39117476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20665" y="1144737"/>
                  <a:ext cx="91800" cy="3807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35F2ED0-BE5B-BFCA-8198-7F2D66493954}"/>
                    </a:ext>
                  </a:extLst>
                </p14:cNvPr>
                <p14:cNvContentPartPr/>
                <p14:nvPr/>
              </p14:nvContentPartPr>
              <p14:xfrm>
                <a:off x="3009585" y="1809255"/>
                <a:ext cx="658080" cy="10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35F2ED0-BE5B-BFCA-8198-7F2D6649395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973565" y="1773255"/>
                  <a:ext cx="729759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67135EC-5B1B-78DC-A542-B2866C540712}"/>
                    </a:ext>
                  </a:extLst>
                </p14:cNvPr>
                <p14:cNvContentPartPr/>
                <p14:nvPr/>
              </p14:nvContentPartPr>
              <p14:xfrm>
                <a:off x="3373185" y="2028495"/>
                <a:ext cx="417600" cy="3268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67135EC-5B1B-78DC-A542-B2866C54071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337185" y="1992495"/>
                  <a:ext cx="48924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0032379-0A1F-DD0C-6E52-2C2BE0346E18}"/>
                    </a:ext>
                  </a:extLst>
                </p14:cNvPr>
                <p14:cNvContentPartPr/>
                <p14:nvPr/>
              </p14:nvContentPartPr>
              <p14:xfrm>
                <a:off x="4105065" y="1714215"/>
                <a:ext cx="609840" cy="196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0032379-0A1F-DD0C-6E52-2C2BE0346E1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069044" y="1678215"/>
                  <a:ext cx="681522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11B809F-B0D4-48A2-E72D-78EBF38004C4}"/>
                    </a:ext>
                  </a:extLst>
                </p14:cNvPr>
                <p14:cNvContentPartPr/>
                <p14:nvPr/>
              </p14:nvContentPartPr>
              <p14:xfrm>
                <a:off x="4028745" y="1971255"/>
                <a:ext cx="1133640" cy="9496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11B809F-B0D4-48A2-E72D-78EBF38004C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992745" y="1935269"/>
                  <a:ext cx="1205280" cy="1021293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12E11CD3-C9D4-6565-0AE2-5EA93547C424}"/>
                  </a:ext>
                </a:extLst>
              </p14:cNvPr>
              <p14:cNvContentPartPr/>
              <p14:nvPr/>
            </p14:nvContentPartPr>
            <p14:xfrm>
              <a:off x="1837785" y="3114255"/>
              <a:ext cx="785160" cy="4471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12E11CD3-C9D4-6565-0AE2-5EA93547C42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801785" y="3078255"/>
                <a:ext cx="856800" cy="51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37857597-A4A7-C9F5-3B10-1FB3E75B13DD}"/>
              </a:ext>
            </a:extLst>
          </p:cNvPr>
          <p:cNvGrpSpPr/>
          <p:nvPr/>
        </p:nvGrpSpPr>
        <p:grpSpPr>
          <a:xfrm>
            <a:off x="1213962" y="2035204"/>
            <a:ext cx="1302480" cy="688320"/>
            <a:chOff x="1275465" y="2026335"/>
            <a:chExt cx="1302480" cy="68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55928F1-3F8F-8DF7-AB99-BCE8B270289D}"/>
                    </a:ext>
                  </a:extLst>
                </p14:cNvPr>
                <p14:cNvContentPartPr/>
                <p14:nvPr/>
              </p14:nvContentPartPr>
              <p14:xfrm>
                <a:off x="1837785" y="2026335"/>
                <a:ext cx="740160" cy="6217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55928F1-3F8F-8DF7-AB99-BCE8B270289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801767" y="1990314"/>
                  <a:ext cx="811835" cy="6934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09BF9D8-830A-D3E3-D355-D09CEBDEF1B5}"/>
                    </a:ext>
                  </a:extLst>
                </p14:cNvPr>
                <p14:cNvContentPartPr/>
                <p14:nvPr/>
              </p14:nvContentPartPr>
              <p14:xfrm>
                <a:off x="1275465" y="2218935"/>
                <a:ext cx="219960" cy="4957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09BF9D8-830A-D3E3-D355-D09CEBDEF1B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239465" y="2182935"/>
                  <a:ext cx="291600" cy="56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3C928E0A-4698-91C8-1A4B-EF40598F67EC}"/>
                  </a:ext>
                </a:extLst>
              </p14:cNvPr>
              <p14:cNvContentPartPr/>
              <p14:nvPr/>
            </p14:nvContentPartPr>
            <p14:xfrm>
              <a:off x="1043625" y="3085815"/>
              <a:ext cx="423360" cy="6519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3C928E0A-4698-91C8-1A4B-EF40598F67E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07656" y="3049815"/>
                <a:ext cx="494939" cy="72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2373EA39-9736-5AC1-D0D8-D17D8F5E9084}"/>
                  </a:ext>
                </a:extLst>
              </p14:cNvPr>
              <p14:cNvContentPartPr/>
              <p14:nvPr/>
            </p14:nvContentPartPr>
            <p14:xfrm>
              <a:off x="1923825" y="4543095"/>
              <a:ext cx="711720" cy="2804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2373EA39-9736-5AC1-D0D8-D17D8F5E908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887825" y="4507095"/>
                <a:ext cx="783360" cy="35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94C07DD5-0DE1-00EF-1CD1-3727680A2B8B}"/>
              </a:ext>
            </a:extLst>
          </p:cNvPr>
          <p:cNvGrpSpPr/>
          <p:nvPr/>
        </p:nvGrpSpPr>
        <p:grpSpPr>
          <a:xfrm>
            <a:off x="1622145" y="3104895"/>
            <a:ext cx="4716720" cy="1096200"/>
            <a:chOff x="1622145" y="3104895"/>
            <a:chExt cx="4716720" cy="109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2A303D4-A916-9929-0B0F-BA9E78848939}"/>
                    </a:ext>
                  </a:extLst>
                </p14:cNvPr>
                <p14:cNvContentPartPr/>
                <p14:nvPr/>
              </p14:nvContentPartPr>
              <p14:xfrm>
                <a:off x="2952345" y="3771615"/>
                <a:ext cx="853200" cy="3837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2A303D4-A916-9929-0B0F-BA9E7884893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916345" y="3735649"/>
                  <a:ext cx="924840" cy="4553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6209669-71E7-AB09-673B-F6AA0607CCA5}"/>
                    </a:ext>
                  </a:extLst>
                </p14:cNvPr>
                <p14:cNvContentPartPr/>
                <p14:nvPr/>
              </p14:nvContentPartPr>
              <p14:xfrm>
                <a:off x="4076265" y="3806175"/>
                <a:ext cx="207000" cy="2322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6209669-71E7-AB09-673B-F6AA0607CCA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040202" y="3770175"/>
                  <a:ext cx="278765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DA23565-2BBC-2E87-BD4A-C473360E90B6}"/>
                    </a:ext>
                  </a:extLst>
                </p14:cNvPr>
                <p14:cNvContentPartPr/>
                <p14:nvPr/>
              </p14:nvContentPartPr>
              <p14:xfrm>
                <a:off x="2037945" y="3863415"/>
                <a:ext cx="568800" cy="2415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DA23565-2BBC-2E87-BD4A-C473360E90B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001945" y="3827415"/>
                  <a:ext cx="64044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EA1BF34-3502-8922-8F71-6AF214A047CA}"/>
                    </a:ext>
                  </a:extLst>
                </p14:cNvPr>
                <p14:cNvContentPartPr/>
                <p14:nvPr/>
              </p14:nvContentPartPr>
              <p14:xfrm>
                <a:off x="1622145" y="3253215"/>
                <a:ext cx="149400" cy="7754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EA1BF34-3502-8922-8F71-6AF214A047C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586232" y="3217215"/>
                  <a:ext cx="220868" cy="84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5FA3EA7-AB85-6B1C-E667-54682BE8C34A}"/>
                    </a:ext>
                  </a:extLst>
                </p14:cNvPr>
                <p14:cNvContentPartPr/>
                <p14:nvPr/>
              </p14:nvContentPartPr>
              <p14:xfrm>
                <a:off x="5657385" y="3104895"/>
                <a:ext cx="681480" cy="2534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5FA3EA7-AB85-6B1C-E667-54682BE8C34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621385" y="3068895"/>
                  <a:ext cx="75312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32D5093-A9C1-D296-AFCE-9367565DA4DB}"/>
                    </a:ext>
                  </a:extLst>
                </p14:cNvPr>
                <p14:cNvContentPartPr/>
                <p14:nvPr/>
              </p14:nvContentPartPr>
              <p14:xfrm>
                <a:off x="4380825" y="3314415"/>
                <a:ext cx="993960" cy="8866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32D5093-A9C1-D296-AFCE-9367565DA4D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344825" y="3278430"/>
                  <a:ext cx="1065600" cy="958291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6588E660-4406-BA94-69DB-9010D4F4515D}"/>
                  </a:ext>
                </a:extLst>
              </p14:cNvPr>
              <p14:cNvContentPartPr/>
              <p14:nvPr/>
            </p14:nvContentPartPr>
            <p14:xfrm>
              <a:off x="4295505" y="4400175"/>
              <a:ext cx="918720" cy="1778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6588E660-4406-BA94-69DB-9010D4F4515D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259491" y="4364248"/>
                <a:ext cx="990388" cy="249335"/>
              </a:xfrm>
              <a:prstGeom prst="rect">
                <a:avLst/>
              </a:prstGeom>
            </p:spPr>
          </p:pic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31A1642A-BA6D-DB69-DD9E-FE6FA03C1C98}"/>
              </a:ext>
            </a:extLst>
          </p:cNvPr>
          <p:cNvSpPr txBox="1"/>
          <p:nvPr/>
        </p:nvSpPr>
        <p:spPr>
          <a:xfrm>
            <a:off x="6583680" y="298383"/>
            <a:ext cx="4114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Houses are connected through a series of roads, and each road has some distance </a:t>
            </a:r>
            <a:r>
              <a:rPr lang="en-US" sz="2400" i="1" dirty="0"/>
              <a:t>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FE8E474-A4E6-8367-9DAA-69918A1B32E8}"/>
                  </a:ext>
                </a:extLst>
              </p14:cNvPr>
              <p14:cNvContentPartPr/>
              <p14:nvPr/>
            </p14:nvContentPartPr>
            <p14:xfrm>
              <a:off x="1915905" y="1137855"/>
              <a:ext cx="579600" cy="433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FE8E474-A4E6-8367-9DAA-69918A1B32E8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879927" y="1101855"/>
                <a:ext cx="651196" cy="50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72A9859-E1FA-5FF1-E2CF-075569A4233D}"/>
                  </a:ext>
                </a:extLst>
              </p14:cNvPr>
              <p14:cNvContentPartPr/>
              <p14:nvPr/>
            </p14:nvContentPartPr>
            <p14:xfrm>
              <a:off x="3970785" y="4495575"/>
              <a:ext cx="164520" cy="6296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72A9859-E1FA-5FF1-E2CF-075569A4233D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934785" y="4459575"/>
                <a:ext cx="236160" cy="70128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E0B3A8C8-C318-30AC-6CA0-732CEF665A5F}"/>
              </a:ext>
            </a:extLst>
          </p:cNvPr>
          <p:cNvSpPr txBox="1"/>
          <p:nvPr/>
        </p:nvSpPr>
        <p:spPr>
          <a:xfrm>
            <a:off x="2234517" y="1037567"/>
            <a:ext cx="535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87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69C2E2-B2A3-9329-D792-AB785BB92A3D}"/>
              </a:ext>
            </a:extLst>
          </p:cNvPr>
          <p:cNvSpPr txBox="1"/>
          <p:nvPr/>
        </p:nvSpPr>
        <p:spPr>
          <a:xfrm>
            <a:off x="2907102" y="1055159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96FCA3-0D94-5328-6900-116241AA70DA}"/>
              </a:ext>
            </a:extLst>
          </p:cNvPr>
          <p:cNvSpPr txBox="1"/>
          <p:nvPr/>
        </p:nvSpPr>
        <p:spPr>
          <a:xfrm>
            <a:off x="3147178" y="1427247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2B5A5A-8E06-23A4-C4F2-10A5DFFCBBDB}"/>
              </a:ext>
            </a:extLst>
          </p:cNvPr>
          <p:cNvSpPr txBox="1"/>
          <p:nvPr/>
        </p:nvSpPr>
        <p:spPr>
          <a:xfrm>
            <a:off x="4230990" y="2446819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2BE7B86-8A98-8407-E0F6-52ED98921C3F}"/>
              </a:ext>
            </a:extLst>
          </p:cNvPr>
          <p:cNvSpPr txBox="1"/>
          <p:nvPr/>
        </p:nvSpPr>
        <p:spPr>
          <a:xfrm>
            <a:off x="3564440" y="2152590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95587D7-0470-B5A2-B658-67DBAEFE9FCD}"/>
              </a:ext>
            </a:extLst>
          </p:cNvPr>
          <p:cNvSpPr txBox="1"/>
          <p:nvPr/>
        </p:nvSpPr>
        <p:spPr>
          <a:xfrm>
            <a:off x="4231882" y="1435220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C3AF946-FDD9-9B1A-48E7-9F6E44ACEEE1}"/>
              </a:ext>
            </a:extLst>
          </p:cNvPr>
          <p:cNvSpPr txBox="1"/>
          <p:nvPr/>
        </p:nvSpPr>
        <p:spPr>
          <a:xfrm>
            <a:off x="3908286" y="1131692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0BADB13-13A6-D9C2-DDF9-F1C3C58F833D}"/>
              </a:ext>
            </a:extLst>
          </p:cNvPr>
          <p:cNvSpPr txBox="1"/>
          <p:nvPr/>
        </p:nvSpPr>
        <p:spPr>
          <a:xfrm>
            <a:off x="5845998" y="2816151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F779C6F-A76E-459C-34F0-018693D62828}"/>
              </a:ext>
            </a:extLst>
          </p:cNvPr>
          <p:cNvSpPr txBox="1"/>
          <p:nvPr/>
        </p:nvSpPr>
        <p:spPr>
          <a:xfrm>
            <a:off x="5162385" y="3742812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75609CC-13A0-C212-5719-47489CFD5C0F}"/>
              </a:ext>
            </a:extLst>
          </p:cNvPr>
          <p:cNvSpPr txBox="1"/>
          <p:nvPr/>
        </p:nvSpPr>
        <p:spPr>
          <a:xfrm>
            <a:off x="4732302" y="4132200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4982672-8C12-9D31-EA7A-9EA7B9BBCA22}"/>
              </a:ext>
            </a:extLst>
          </p:cNvPr>
          <p:cNvSpPr txBox="1"/>
          <p:nvPr/>
        </p:nvSpPr>
        <p:spPr>
          <a:xfrm>
            <a:off x="4042171" y="4611607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0DACA29-AB21-BCE6-F4E2-77C6EE1870DF}"/>
              </a:ext>
            </a:extLst>
          </p:cNvPr>
          <p:cNvSpPr txBox="1"/>
          <p:nvPr/>
        </p:nvSpPr>
        <p:spPr>
          <a:xfrm>
            <a:off x="3863038" y="3606126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A51DAF3-FABF-005D-185E-902675C90D7C}"/>
              </a:ext>
            </a:extLst>
          </p:cNvPr>
          <p:cNvSpPr txBox="1"/>
          <p:nvPr/>
        </p:nvSpPr>
        <p:spPr>
          <a:xfrm>
            <a:off x="3165724" y="3580370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BA00FD7-5A00-B0C1-E24A-3D34C514FC10}"/>
              </a:ext>
            </a:extLst>
          </p:cNvPr>
          <p:cNvSpPr txBox="1"/>
          <p:nvPr/>
        </p:nvSpPr>
        <p:spPr>
          <a:xfrm>
            <a:off x="2141410" y="2940963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8EFD489-E0C1-18B1-28C4-88DBD9D3C789}"/>
              </a:ext>
            </a:extLst>
          </p:cNvPr>
          <p:cNvSpPr txBox="1"/>
          <p:nvPr/>
        </p:nvSpPr>
        <p:spPr>
          <a:xfrm>
            <a:off x="2225161" y="3949702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DBB0EDF-85F8-0D88-0C5A-0F3EA2BE3594}"/>
              </a:ext>
            </a:extLst>
          </p:cNvPr>
          <p:cNvSpPr txBox="1"/>
          <p:nvPr/>
        </p:nvSpPr>
        <p:spPr>
          <a:xfrm>
            <a:off x="2150217" y="4730716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038EAF2-63A3-7C8A-C3C1-7A329CE80DB9}"/>
              </a:ext>
            </a:extLst>
          </p:cNvPr>
          <p:cNvSpPr txBox="1"/>
          <p:nvPr/>
        </p:nvSpPr>
        <p:spPr>
          <a:xfrm>
            <a:off x="1378831" y="3549134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536EB45-7ABD-4503-1199-3C9A2D29504E}"/>
              </a:ext>
            </a:extLst>
          </p:cNvPr>
          <p:cNvSpPr txBox="1"/>
          <p:nvPr/>
        </p:nvSpPr>
        <p:spPr>
          <a:xfrm>
            <a:off x="1864229" y="2006174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048" name="TextBox 2047">
            <a:extLst>
              <a:ext uri="{FF2B5EF4-FFF2-40B4-BE49-F238E27FC236}">
                <a16:creationId xmlns:a16="http://schemas.microsoft.com/office/drawing/2014/main" id="{7D3D26F6-A14E-71A0-1010-D0B7C7020783}"/>
              </a:ext>
            </a:extLst>
          </p:cNvPr>
          <p:cNvSpPr txBox="1"/>
          <p:nvPr/>
        </p:nvSpPr>
        <p:spPr>
          <a:xfrm>
            <a:off x="903407" y="2337823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49" name="TextBox 2048">
            <a:extLst>
              <a:ext uri="{FF2B5EF4-FFF2-40B4-BE49-F238E27FC236}">
                <a16:creationId xmlns:a16="http://schemas.microsoft.com/office/drawing/2014/main" id="{81144CCF-FF60-E7E9-7AF0-C8E373915317}"/>
              </a:ext>
            </a:extLst>
          </p:cNvPr>
          <p:cNvSpPr txBox="1"/>
          <p:nvPr/>
        </p:nvSpPr>
        <p:spPr>
          <a:xfrm>
            <a:off x="911077" y="3170474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051" name="TextBox 2050">
            <a:extLst>
              <a:ext uri="{FF2B5EF4-FFF2-40B4-BE49-F238E27FC236}">
                <a16:creationId xmlns:a16="http://schemas.microsoft.com/office/drawing/2014/main" id="{1AD6C07C-CB17-195A-4FDD-61CF426A8A82}"/>
              </a:ext>
            </a:extLst>
          </p:cNvPr>
          <p:cNvSpPr txBox="1"/>
          <p:nvPr/>
        </p:nvSpPr>
        <p:spPr>
          <a:xfrm>
            <a:off x="7674169" y="2254892"/>
            <a:ext cx="3702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UPS person needs to deliver a package to the mansion</a:t>
            </a:r>
          </a:p>
        </p:txBody>
      </p:sp>
      <p:sp>
        <p:nvSpPr>
          <p:cNvPr id="2060" name="Oval 2059">
            <a:extLst>
              <a:ext uri="{FF2B5EF4-FFF2-40B4-BE49-F238E27FC236}">
                <a16:creationId xmlns:a16="http://schemas.microsoft.com/office/drawing/2014/main" id="{7FFAE53D-E3BE-9281-0319-C074E18D4E0E}"/>
              </a:ext>
            </a:extLst>
          </p:cNvPr>
          <p:cNvSpPr/>
          <p:nvPr/>
        </p:nvSpPr>
        <p:spPr>
          <a:xfrm>
            <a:off x="3571545" y="821281"/>
            <a:ext cx="457200" cy="369332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Oval 2060">
            <a:extLst>
              <a:ext uri="{FF2B5EF4-FFF2-40B4-BE49-F238E27FC236}">
                <a16:creationId xmlns:a16="http://schemas.microsoft.com/office/drawing/2014/main" id="{F0C051C8-078E-042C-3A20-576957AE49FF}"/>
              </a:ext>
            </a:extLst>
          </p:cNvPr>
          <p:cNvSpPr/>
          <p:nvPr/>
        </p:nvSpPr>
        <p:spPr>
          <a:xfrm>
            <a:off x="3590199" y="1511221"/>
            <a:ext cx="565427" cy="480330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2" name="Oval 2061">
            <a:extLst>
              <a:ext uri="{FF2B5EF4-FFF2-40B4-BE49-F238E27FC236}">
                <a16:creationId xmlns:a16="http://schemas.microsoft.com/office/drawing/2014/main" id="{04388808-28F0-9417-AD97-2B9BFFDEE068}"/>
              </a:ext>
            </a:extLst>
          </p:cNvPr>
          <p:cNvSpPr/>
          <p:nvPr/>
        </p:nvSpPr>
        <p:spPr>
          <a:xfrm>
            <a:off x="2391510" y="1490019"/>
            <a:ext cx="658079" cy="545185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3" name="Oval 2062">
            <a:extLst>
              <a:ext uri="{FF2B5EF4-FFF2-40B4-BE49-F238E27FC236}">
                <a16:creationId xmlns:a16="http://schemas.microsoft.com/office/drawing/2014/main" id="{E5B368D3-E9B7-8BCD-412E-FBE981DE1159}"/>
              </a:ext>
            </a:extLst>
          </p:cNvPr>
          <p:cNvSpPr/>
          <p:nvPr/>
        </p:nvSpPr>
        <p:spPr>
          <a:xfrm>
            <a:off x="1354733" y="2628586"/>
            <a:ext cx="648033" cy="590235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4" name="Oval 2063">
            <a:extLst>
              <a:ext uri="{FF2B5EF4-FFF2-40B4-BE49-F238E27FC236}">
                <a16:creationId xmlns:a16="http://schemas.microsoft.com/office/drawing/2014/main" id="{E852ECCB-FC06-311D-8FE5-3B90F74AD96F}"/>
              </a:ext>
            </a:extLst>
          </p:cNvPr>
          <p:cNvSpPr/>
          <p:nvPr/>
        </p:nvSpPr>
        <p:spPr>
          <a:xfrm>
            <a:off x="936302" y="1896916"/>
            <a:ext cx="457200" cy="369332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5" name="Oval 2064">
            <a:extLst>
              <a:ext uri="{FF2B5EF4-FFF2-40B4-BE49-F238E27FC236}">
                <a16:creationId xmlns:a16="http://schemas.microsoft.com/office/drawing/2014/main" id="{4A3A3432-48D3-843E-5BCB-B973D6159D3B}"/>
              </a:ext>
            </a:extLst>
          </p:cNvPr>
          <p:cNvSpPr/>
          <p:nvPr/>
        </p:nvSpPr>
        <p:spPr>
          <a:xfrm>
            <a:off x="696087" y="3678749"/>
            <a:ext cx="457200" cy="369332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6" name="Oval 2065">
            <a:extLst>
              <a:ext uri="{FF2B5EF4-FFF2-40B4-BE49-F238E27FC236}">
                <a16:creationId xmlns:a16="http://schemas.microsoft.com/office/drawing/2014/main" id="{1599F7ED-FD91-85C0-8EAF-E58A02C3427C}"/>
              </a:ext>
            </a:extLst>
          </p:cNvPr>
          <p:cNvSpPr/>
          <p:nvPr/>
        </p:nvSpPr>
        <p:spPr>
          <a:xfrm>
            <a:off x="2485288" y="3435413"/>
            <a:ext cx="571933" cy="480975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7" name="Oval 2066">
            <a:extLst>
              <a:ext uri="{FF2B5EF4-FFF2-40B4-BE49-F238E27FC236}">
                <a16:creationId xmlns:a16="http://schemas.microsoft.com/office/drawing/2014/main" id="{C09B4F7E-B453-A705-80D7-0D6789904D2E}"/>
              </a:ext>
            </a:extLst>
          </p:cNvPr>
          <p:cNvSpPr/>
          <p:nvPr/>
        </p:nvSpPr>
        <p:spPr>
          <a:xfrm>
            <a:off x="1498887" y="4015068"/>
            <a:ext cx="609541" cy="576133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8" name="Oval 2067">
            <a:extLst>
              <a:ext uri="{FF2B5EF4-FFF2-40B4-BE49-F238E27FC236}">
                <a16:creationId xmlns:a16="http://schemas.microsoft.com/office/drawing/2014/main" id="{DB9CDD04-4AA8-8B44-A8C2-0F53ACDD84FE}"/>
              </a:ext>
            </a:extLst>
          </p:cNvPr>
          <p:cNvSpPr/>
          <p:nvPr/>
        </p:nvSpPr>
        <p:spPr>
          <a:xfrm>
            <a:off x="3745413" y="4021645"/>
            <a:ext cx="609455" cy="482478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9" name="Oval 2068">
            <a:extLst>
              <a:ext uri="{FF2B5EF4-FFF2-40B4-BE49-F238E27FC236}">
                <a16:creationId xmlns:a16="http://schemas.microsoft.com/office/drawing/2014/main" id="{65F21312-3634-61B4-56B4-57EFD160873D}"/>
              </a:ext>
            </a:extLst>
          </p:cNvPr>
          <p:cNvSpPr/>
          <p:nvPr/>
        </p:nvSpPr>
        <p:spPr>
          <a:xfrm>
            <a:off x="4172895" y="3507962"/>
            <a:ext cx="457200" cy="369332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0" name="Oval 2069">
            <a:extLst>
              <a:ext uri="{FF2B5EF4-FFF2-40B4-BE49-F238E27FC236}">
                <a16:creationId xmlns:a16="http://schemas.microsoft.com/office/drawing/2014/main" id="{938DA7C6-AC54-DB44-9B02-E4E35409AA52}"/>
              </a:ext>
            </a:extLst>
          </p:cNvPr>
          <p:cNvSpPr/>
          <p:nvPr/>
        </p:nvSpPr>
        <p:spPr>
          <a:xfrm>
            <a:off x="3057221" y="2241477"/>
            <a:ext cx="457200" cy="369332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1" name="Oval 2070">
            <a:extLst>
              <a:ext uri="{FF2B5EF4-FFF2-40B4-BE49-F238E27FC236}">
                <a16:creationId xmlns:a16="http://schemas.microsoft.com/office/drawing/2014/main" id="{036A9987-05E1-F0FD-EDC8-20C88D530F71}"/>
              </a:ext>
            </a:extLst>
          </p:cNvPr>
          <p:cNvSpPr/>
          <p:nvPr/>
        </p:nvSpPr>
        <p:spPr>
          <a:xfrm>
            <a:off x="5043938" y="2816151"/>
            <a:ext cx="661693" cy="52950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2" name="Oval 2071">
            <a:extLst>
              <a:ext uri="{FF2B5EF4-FFF2-40B4-BE49-F238E27FC236}">
                <a16:creationId xmlns:a16="http://schemas.microsoft.com/office/drawing/2014/main" id="{65F61FE1-A8DB-2FF7-7BBB-4DD6A1175508}"/>
              </a:ext>
            </a:extLst>
          </p:cNvPr>
          <p:cNvSpPr/>
          <p:nvPr/>
        </p:nvSpPr>
        <p:spPr>
          <a:xfrm>
            <a:off x="6224741" y="3210259"/>
            <a:ext cx="457200" cy="369332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3" name="Oval 2072">
            <a:extLst>
              <a:ext uri="{FF2B5EF4-FFF2-40B4-BE49-F238E27FC236}">
                <a16:creationId xmlns:a16="http://schemas.microsoft.com/office/drawing/2014/main" id="{E64FA2AF-D2CB-544C-A7FA-92BB1EC6CFD5}"/>
              </a:ext>
            </a:extLst>
          </p:cNvPr>
          <p:cNvSpPr/>
          <p:nvPr/>
        </p:nvSpPr>
        <p:spPr>
          <a:xfrm>
            <a:off x="5191047" y="4430024"/>
            <a:ext cx="457200" cy="369332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4" name="Oval 2073">
            <a:extLst>
              <a:ext uri="{FF2B5EF4-FFF2-40B4-BE49-F238E27FC236}">
                <a16:creationId xmlns:a16="http://schemas.microsoft.com/office/drawing/2014/main" id="{8938B412-2910-988A-3BE6-F35F78ED295F}"/>
              </a:ext>
            </a:extLst>
          </p:cNvPr>
          <p:cNvSpPr/>
          <p:nvPr/>
        </p:nvSpPr>
        <p:spPr>
          <a:xfrm>
            <a:off x="4002390" y="5030070"/>
            <a:ext cx="457200" cy="36933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5" name="Oval 2074">
            <a:extLst>
              <a:ext uri="{FF2B5EF4-FFF2-40B4-BE49-F238E27FC236}">
                <a16:creationId xmlns:a16="http://schemas.microsoft.com/office/drawing/2014/main" id="{D6E57D1F-78E2-EB36-D958-A46FBDD3AD36}"/>
              </a:ext>
            </a:extLst>
          </p:cNvPr>
          <p:cNvSpPr/>
          <p:nvPr/>
        </p:nvSpPr>
        <p:spPr>
          <a:xfrm>
            <a:off x="2552385" y="4706571"/>
            <a:ext cx="457200" cy="369332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6" name="Oval 2075">
            <a:extLst>
              <a:ext uri="{FF2B5EF4-FFF2-40B4-BE49-F238E27FC236}">
                <a16:creationId xmlns:a16="http://schemas.microsoft.com/office/drawing/2014/main" id="{A4F68A71-9F45-B77C-9B41-4B4699F2CA66}"/>
              </a:ext>
            </a:extLst>
          </p:cNvPr>
          <p:cNvSpPr/>
          <p:nvPr/>
        </p:nvSpPr>
        <p:spPr>
          <a:xfrm>
            <a:off x="4714905" y="1747827"/>
            <a:ext cx="457200" cy="369332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7" name="Oval 2076">
            <a:extLst>
              <a:ext uri="{FF2B5EF4-FFF2-40B4-BE49-F238E27FC236}">
                <a16:creationId xmlns:a16="http://schemas.microsoft.com/office/drawing/2014/main" id="{E7B5E5AD-4F6D-273A-FDB5-A99663D274AA}"/>
              </a:ext>
            </a:extLst>
          </p:cNvPr>
          <p:cNvSpPr/>
          <p:nvPr/>
        </p:nvSpPr>
        <p:spPr>
          <a:xfrm>
            <a:off x="1577967" y="780764"/>
            <a:ext cx="457200" cy="36933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8" name="TextBox 2077">
            <a:extLst>
              <a:ext uri="{FF2B5EF4-FFF2-40B4-BE49-F238E27FC236}">
                <a16:creationId xmlns:a16="http://schemas.microsoft.com/office/drawing/2014/main" id="{25243E0C-E180-B1C5-DD2C-22394A0BAABD}"/>
              </a:ext>
            </a:extLst>
          </p:cNvPr>
          <p:cNvSpPr txBox="1"/>
          <p:nvPr/>
        </p:nvSpPr>
        <p:spPr>
          <a:xfrm>
            <a:off x="7205032" y="3202347"/>
            <a:ext cx="411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Goal: Find the </a:t>
            </a:r>
            <a:r>
              <a:rPr lang="en-US" sz="2400" b="1" dirty="0"/>
              <a:t>shortest path </a:t>
            </a:r>
            <a:r>
              <a:rPr lang="en-US" sz="2400" dirty="0"/>
              <a:t>from starting point (red) to ending point (green)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CE7CC7-72FF-26CE-69B8-5435A0A00139}"/>
              </a:ext>
            </a:extLst>
          </p:cNvPr>
          <p:cNvSpPr txBox="1"/>
          <p:nvPr/>
        </p:nvSpPr>
        <p:spPr>
          <a:xfrm>
            <a:off x="5991853" y="4430024"/>
            <a:ext cx="5186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Brute forcing every possible path is </a:t>
            </a:r>
            <a:r>
              <a:rPr lang="en-US" b="1" dirty="0"/>
              <a:t>not feasible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069A7C-8335-147C-6CE6-44AD0474F012}"/>
              </a:ext>
            </a:extLst>
          </p:cNvPr>
          <p:cNvSpPr txBox="1"/>
          <p:nvPr/>
        </p:nvSpPr>
        <p:spPr>
          <a:xfrm>
            <a:off x="8356652" y="4660738"/>
            <a:ext cx="3403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ie</a:t>
            </a:r>
            <a:r>
              <a:rPr lang="en-US" dirty="0"/>
              <a:t> exponential or factorial time)</a:t>
            </a:r>
          </a:p>
        </p:txBody>
      </p:sp>
    </p:spTree>
    <p:extLst>
      <p:ext uri="{BB962C8B-B14F-4D97-AF65-F5344CB8AC3E}">
        <p14:creationId xmlns:p14="http://schemas.microsoft.com/office/powerpoint/2010/main" val="39657413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Graphic 5" descr="Home with solid fill">
            <a:extLst>
              <a:ext uri="{FF2B5EF4-FFF2-40B4-BE49-F238E27FC236}">
                <a16:creationId xmlns:a16="http://schemas.microsoft.com/office/drawing/2014/main" id="{2DF5987A-9590-8C82-DC38-C2FBC53EE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9162" y="1784274"/>
            <a:ext cx="609600" cy="609600"/>
          </a:xfrm>
          <a:prstGeom prst="rect">
            <a:avLst/>
          </a:prstGeom>
        </p:spPr>
      </p:pic>
      <p:pic>
        <p:nvPicPr>
          <p:cNvPr id="7" name="Graphic 6" descr="Home with solid fill">
            <a:extLst>
              <a:ext uri="{FF2B5EF4-FFF2-40B4-BE49-F238E27FC236}">
                <a16:creationId xmlns:a16="http://schemas.microsoft.com/office/drawing/2014/main" id="{3CCFF608-1A26-6C54-0E8D-550140517B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3400" y="3655314"/>
            <a:ext cx="609600" cy="609600"/>
          </a:xfrm>
          <a:prstGeom prst="rect">
            <a:avLst/>
          </a:prstGeom>
        </p:spPr>
      </p:pic>
      <p:pic>
        <p:nvPicPr>
          <p:cNvPr id="8" name="Graphic 7" descr="Home with solid fill">
            <a:extLst>
              <a:ext uri="{FF2B5EF4-FFF2-40B4-BE49-F238E27FC236}">
                <a16:creationId xmlns:a16="http://schemas.microsoft.com/office/drawing/2014/main" id="{AA6826EB-FB50-BD28-D3C2-7AEEA76994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83681" y="2209800"/>
            <a:ext cx="609600" cy="609600"/>
          </a:xfrm>
          <a:prstGeom prst="rect">
            <a:avLst/>
          </a:prstGeom>
        </p:spPr>
      </p:pic>
      <p:pic>
        <p:nvPicPr>
          <p:cNvPr id="9" name="Graphic 8" descr="Home with solid fill">
            <a:extLst>
              <a:ext uri="{FF2B5EF4-FFF2-40B4-BE49-F238E27FC236}">
                <a16:creationId xmlns:a16="http://schemas.microsoft.com/office/drawing/2014/main" id="{BE69E8AB-E813-3C30-7B90-AA8052486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1400" y="533400"/>
            <a:ext cx="609600" cy="609600"/>
          </a:xfrm>
          <a:prstGeom prst="rect">
            <a:avLst/>
          </a:prstGeom>
        </p:spPr>
      </p:pic>
      <p:pic>
        <p:nvPicPr>
          <p:cNvPr id="10" name="Graphic 9" descr="Home with solid fill">
            <a:extLst>
              <a:ext uri="{FF2B5EF4-FFF2-40B4-BE49-F238E27FC236}">
                <a16:creationId xmlns:a16="http://schemas.microsoft.com/office/drawing/2014/main" id="{5F68D0BC-353B-1C54-F826-20233C8BEB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1447800"/>
            <a:ext cx="609600" cy="609600"/>
          </a:xfrm>
          <a:prstGeom prst="rect">
            <a:avLst/>
          </a:prstGeom>
        </p:spPr>
      </p:pic>
      <p:pic>
        <p:nvPicPr>
          <p:cNvPr id="11" name="Graphic 10" descr="Home with solid fill">
            <a:extLst>
              <a:ext uri="{FF2B5EF4-FFF2-40B4-BE49-F238E27FC236}">
                <a16:creationId xmlns:a16="http://schemas.microsoft.com/office/drawing/2014/main" id="{A3B171BC-201C-09CA-59C1-F2755139D9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9575" y="3198114"/>
            <a:ext cx="609600" cy="609600"/>
          </a:xfrm>
          <a:prstGeom prst="rect">
            <a:avLst/>
          </a:prstGeom>
        </p:spPr>
      </p:pic>
      <p:pic>
        <p:nvPicPr>
          <p:cNvPr id="12" name="Graphic 11" descr="Home with solid fill">
            <a:extLst>
              <a:ext uri="{FF2B5EF4-FFF2-40B4-BE49-F238E27FC236}">
                <a16:creationId xmlns:a16="http://schemas.microsoft.com/office/drawing/2014/main" id="{7CA68F78-BA92-F27F-C60B-BD723E7DD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0800" y="3124200"/>
            <a:ext cx="609600" cy="609600"/>
          </a:xfrm>
          <a:prstGeom prst="rect">
            <a:avLst/>
          </a:prstGeom>
        </p:spPr>
      </p:pic>
      <p:pic>
        <p:nvPicPr>
          <p:cNvPr id="13" name="Graphic 12" descr="Home with solid fill">
            <a:extLst>
              <a:ext uri="{FF2B5EF4-FFF2-40B4-BE49-F238E27FC236}">
                <a16:creationId xmlns:a16="http://schemas.microsoft.com/office/drawing/2014/main" id="{6FE6225C-E8CB-571D-931B-101923B10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67000" y="4531614"/>
            <a:ext cx="609600" cy="609600"/>
          </a:xfrm>
          <a:prstGeom prst="rect">
            <a:avLst/>
          </a:prstGeom>
        </p:spPr>
      </p:pic>
      <p:pic>
        <p:nvPicPr>
          <p:cNvPr id="14" name="Graphic 13" descr="Home with solid fill">
            <a:extLst>
              <a:ext uri="{FF2B5EF4-FFF2-40B4-BE49-F238E27FC236}">
                <a16:creationId xmlns:a16="http://schemas.microsoft.com/office/drawing/2014/main" id="{1C6C3C35-313E-2D3E-C8CA-1F87BF98B6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7800" y="4264914"/>
            <a:ext cx="609600" cy="609600"/>
          </a:xfrm>
          <a:prstGeom prst="rect">
            <a:avLst/>
          </a:prstGeom>
        </p:spPr>
      </p:pic>
      <p:pic>
        <p:nvPicPr>
          <p:cNvPr id="15" name="Graphic 14" descr="Traffic light outline">
            <a:extLst>
              <a:ext uri="{FF2B5EF4-FFF2-40B4-BE49-F238E27FC236}">
                <a16:creationId xmlns:a16="http://schemas.microsoft.com/office/drawing/2014/main" id="{6838B3F6-55D9-A2AF-1B26-8DA461435AE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4335" y="2699260"/>
            <a:ext cx="396365" cy="396365"/>
          </a:xfrm>
          <a:prstGeom prst="rect">
            <a:avLst/>
          </a:prstGeom>
        </p:spPr>
      </p:pic>
      <p:pic>
        <p:nvPicPr>
          <p:cNvPr id="18" name="Graphic 17" descr="Traffic light outline">
            <a:extLst>
              <a:ext uri="{FF2B5EF4-FFF2-40B4-BE49-F238E27FC236}">
                <a16:creationId xmlns:a16="http://schemas.microsoft.com/office/drawing/2014/main" id="{89BC705A-8FB1-8A2E-4FF7-07FA0E33D6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64856" y="1586091"/>
            <a:ext cx="396365" cy="396365"/>
          </a:xfrm>
          <a:prstGeom prst="rect">
            <a:avLst/>
          </a:prstGeom>
        </p:spPr>
      </p:pic>
      <p:pic>
        <p:nvPicPr>
          <p:cNvPr id="19" name="Graphic 18" descr="Traffic light outline">
            <a:extLst>
              <a:ext uri="{FF2B5EF4-FFF2-40B4-BE49-F238E27FC236}">
                <a16:creationId xmlns:a16="http://schemas.microsoft.com/office/drawing/2014/main" id="{D558B77A-1206-34DF-1262-C02D5BCFBE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16442" y="3563749"/>
            <a:ext cx="396365" cy="396365"/>
          </a:xfrm>
          <a:prstGeom prst="rect">
            <a:avLst/>
          </a:prstGeom>
        </p:spPr>
      </p:pic>
      <p:pic>
        <p:nvPicPr>
          <p:cNvPr id="20" name="Graphic 19" descr="Traffic light outline">
            <a:extLst>
              <a:ext uri="{FF2B5EF4-FFF2-40B4-BE49-F238E27FC236}">
                <a16:creationId xmlns:a16="http://schemas.microsoft.com/office/drawing/2014/main" id="{760095C6-D1EA-8ACE-EC01-95BAA3F1459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41558" y="1554417"/>
            <a:ext cx="396365" cy="396365"/>
          </a:xfrm>
          <a:prstGeom prst="rect">
            <a:avLst/>
          </a:prstGeom>
        </p:spPr>
      </p:pic>
      <p:pic>
        <p:nvPicPr>
          <p:cNvPr id="21" name="Graphic 20" descr="Traffic light outline">
            <a:extLst>
              <a:ext uri="{FF2B5EF4-FFF2-40B4-BE49-F238E27FC236}">
                <a16:creationId xmlns:a16="http://schemas.microsoft.com/office/drawing/2014/main" id="{E4AFDB11-E9A9-F138-83BF-78B9518716F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31538" y="4066731"/>
            <a:ext cx="396365" cy="396365"/>
          </a:xfrm>
          <a:prstGeom prst="rect">
            <a:avLst/>
          </a:prstGeom>
        </p:spPr>
      </p:pic>
      <p:pic>
        <p:nvPicPr>
          <p:cNvPr id="23" name="Graphic 22" descr="Traffic light outline">
            <a:extLst>
              <a:ext uri="{FF2B5EF4-FFF2-40B4-BE49-F238E27FC236}">
                <a16:creationId xmlns:a16="http://schemas.microsoft.com/office/drawing/2014/main" id="{2DA3E16C-3BE2-8E89-0F4A-E4E9286244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18622" y="2847975"/>
            <a:ext cx="396365" cy="396365"/>
          </a:xfrm>
          <a:prstGeom prst="rect">
            <a:avLst/>
          </a:prstGeom>
        </p:spPr>
      </p:pic>
      <p:pic>
        <p:nvPicPr>
          <p:cNvPr id="25" name="Graphic 24" descr="Traffic light outline">
            <a:extLst>
              <a:ext uri="{FF2B5EF4-FFF2-40B4-BE49-F238E27FC236}">
                <a16:creationId xmlns:a16="http://schemas.microsoft.com/office/drawing/2014/main" id="{3288FA2C-1259-FB7A-8895-8054718178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86200" y="4066731"/>
            <a:ext cx="396365" cy="396365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42FB6AFD-76A4-6237-F9F2-752A49403A57}"/>
              </a:ext>
            </a:extLst>
          </p:cNvPr>
          <p:cNvGrpSpPr/>
          <p:nvPr/>
        </p:nvGrpSpPr>
        <p:grpSpPr>
          <a:xfrm>
            <a:off x="2952345" y="1159095"/>
            <a:ext cx="2210040" cy="1761840"/>
            <a:chOff x="2952345" y="1159095"/>
            <a:chExt cx="2210040" cy="176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B5B191B-8AE8-86F0-FA2F-F33525D9CD04}"/>
                    </a:ext>
                  </a:extLst>
                </p14:cNvPr>
                <p14:cNvContentPartPr/>
                <p14:nvPr/>
              </p14:nvContentPartPr>
              <p14:xfrm>
                <a:off x="2952345" y="1159095"/>
                <a:ext cx="703080" cy="422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B5B191B-8AE8-86F0-FA2F-F33525D9CD0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916345" y="1123095"/>
                  <a:ext cx="77472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003F49D-4999-EF1B-3C5F-A2B39117476C}"/>
                    </a:ext>
                  </a:extLst>
                </p14:cNvPr>
                <p14:cNvContentPartPr/>
                <p14:nvPr/>
              </p14:nvContentPartPr>
              <p14:xfrm>
                <a:off x="3856665" y="1180695"/>
                <a:ext cx="20160" cy="309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003F49D-4999-EF1B-3C5F-A2B39117476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820665" y="1144737"/>
                  <a:ext cx="91800" cy="3807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35F2ED0-BE5B-BFCA-8198-7F2D66493954}"/>
                    </a:ext>
                  </a:extLst>
                </p14:cNvPr>
                <p14:cNvContentPartPr/>
                <p14:nvPr/>
              </p14:nvContentPartPr>
              <p14:xfrm>
                <a:off x="3009585" y="1809255"/>
                <a:ext cx="658080" cy="10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35F2ED0-BE5B-BFCA-8198-7F2D6649395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973565" y="1773255"/>
                  <a:ext cx="729759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67135EC-5B1B-78DC-A542-B2866C540712}"/>
                    </a:ext>
                  </a:extLst>
                </p14:cNvPr>
                <p14:cNvContentPartPr/>
                <p14:nvPr/>
              </p14:nvContentPartPr>
              <p14:xfrm>
                <a:off x="3373185" y="2028495"/>
                <a:ext cx="417600" cy="3268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67135EC-5B1B-78DC-A542-B2866C54071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337185" y="1992495"/>
                  <a:ext cx="48924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0032379-0A1F-DD0C-6E52-2C2BE0346E18}"/>
                    </a:ext>
                  </a:extLst>
                </p14:cNvPr>
                <p14:cNvContentPartPr/>
                <p14:nvPr/>
              </p14:nvContentPartPr>
              <p14:xfrm>
                <a:off x="4105065" y="1714215"/>
                <a:ext cx="609840" cy="196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0032379-0A1F-DD0C-6E52-2C2BE0346E1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069044" y="1678215"/>
                  <a:ext cx="681522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11B809F-B0D4-48A2-E72D-78EBF38004C4}"/>
                    </a:ext>
                  </a:extLst>
                </p14:cNvPr>
                <p14:cNvContentPartPr/>
                <p14:nvPr/>
              </p14:nvContentPartPr>
              <p14:xfrm>
                <a:off x="4028745" y="1971255"/>
                <a:ext cx="1133640" cy="9496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11B809F-B0D4-48A2-E72D-78EBF38004C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992745" y="1935269"/>
                  <a:ext cx="1205280" cy="1021293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12E11CD3-C9D4-6565-0AE2-5EA93547C424}"/>
                  </a:ext>
                </a:extLst>
              </p14:cNvPr>
              <p14:cNvContentPartPr/>
              <p14:nvPr/>
            </p14:nvContentPartPr>
            <p14:xfrm>
              <a:off x="1837785" y="3114255"/>
              <a:ext cx="785160" cy="4471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12E11CD3-C9D4-6565-0AE2-5EA93547C42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801785" y="3078255"/>
                <a:ext cx="856800" cy="51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37857597-A4A7-C9F5-3B10-1FB3E75B13DD}"/>
              </a:ext>
            </a:extLst>
          </p:cNvPr>
          <p:cNvGrpSpPr/>
          <p:nvPr/>
        </p:nvGrpSpPr>
        <p:grpSpPr>
          <a:xfrm>
            <a:off x="1213962" y="2035204"/>
            <a:ext cx="1302480" cy="688320"/>
            <a:chOff x="1275465" y="2026335"/>
            <a:chExt cx="1302480" cy="68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55928F1-3F8F-8DF7-AB99-BCE8B270289D}"/>
                    </a:ext>
                  </a:extLst>
                </p14:cNvPr>
                <p14:cNvContentPartPr/>
                <p14:nvPr/>
              </p14:nvContentPartPr>
              <p14:xfrm>
                <a:off x="1837785" y="2026335"/>
                <a:ext cx="740160" cy="6217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55928F1-3F8F-8DF7-AB99-BCE8B270289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801767" y="1990314"/>
                  <a:ext cx="811835" cy="6934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09BF9D8-830A-D3E3-D355-D09CEBDEF1B5}"/>
                    </a:ext>
                  </a:extLst>
                </p14:cNvPr>
                <p14:cNvContentPartPr/>
                <p14:nvPr/>
              </p14:nvContentPartPr>
              <p14:xfrm>
                <a:off x="1275465" y="2218935"/>
                <a:ext cx="219960" cy="4957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09BF9D8-830A-D3E3-D355-D09CEBDEF1B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239465" y="2182935"/>
                  <a:ext cx="291600" cy="56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3C928E0A-4698-91C8-1A4B-EF40598F67EC}"/>
                  </a:ext>
                </a:extLst>
              </p14:cNvPr>
              <p14:cNvContentPartPr/>
              <p14:nvPr/>
            </p14:nvContentPartPr>
            <p14:xfrm>
              <a:off x="1043625" y="3085815"/>
              <a:ext cx="423360" cy="6519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3C928E0A-4698-91C8-1A4B-EF40598F67E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07656" y="3049815"/>
                <a:ext cx="494939" cy="72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2373EA39-9736-5AC1-D0D8-D17D8F5E9084}"/>
                  </a:ext>
                </a:extLst>
              </p14:cNvPr>
              <p14:cNvContentPartPr/>
              <p14:nvPr/>
            </p14:nvContentPartPr>
            <p14:xfrm>
              <a:off x="1923825" y="4543095"/>
              <a:ext cx="711720" cy="2804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2373EA39-9736-5AC1-D0D8-D17D8F5E9084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887825" y="4507095"/>
                <a:ext cx="783360" cy="35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94C07DD5-0DE1-00EF-1CD1-3727680A2B8B}"/>
              </a:ext>
            </a:extLst>
          </p:cNvPr>
          <p:cNvGrpSpPr/>
          <p:nvPr/>
        </p:nvGrpSpPr>
        <p:grpSpPr>
          <a:xfrm>
            <a:off x="1622145" y="3104895"/>
            <a:ext cx="4716720" cy="1096200"/>
            <a:chOff x="1622145" y="3104895"/>
            <a:chExt cx="4716720" cy="109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2A303D4-A916-9929-0B0F-BA9E78848939}"/>
                    </a:ext>
                  </a:extLst>
                </p14:cNvPr>
                <p14:cNvContentPartPr/>
                <p14:nvPr/>
              </p14:nvContentPartPr>
              <p14:xfrm>
                <a:off x="2952345" y="3771615"/>
                <a:ext cx="853200" cy="3837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2A303D4-A916-9929-0B0F-BA9E7884893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916345" y="3735649"/>
                  <a:ext cx="924840" cy="4553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6209669-71E7-AB09-673B-F6AA0607CCA5}"/>
                    </a:ext>
                  </a:extLst>
                </p14:cNvPr>
                <p14:cNvContentPartPr/>
                <p14:nvPr/>
              </p14:nvContentPartPr>
              <p14:xfrm>
                <a:off x="4076265" y="3806175"/>
                <a:ext cx="207000" cy="2322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6209669-71E7-AB09-673B-F6AA0607CCA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040202" y="3770175"/>
                  <a:ext cx="278765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DA23565-2BBC-2E87-BD4A-C473360E90B6}"/>
                    </a:ext>
                  </a:extLst>
                </p14:cNvPr>
                <p14:cNvContentPartPr/>
                <p14:nvPr/>
              </p14:nvContentPartPr>
              <p14:xfrm>
                <a:off x="2037945" y="3863415"/>
                <a:ext cx="568800" cy="2415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DA23565-2BBC-2E87-BD4A-C473360E90B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001945" y="3827415"/>
                  <a:ext cx="64044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EA1BF34-3502-8922-8F71-6AF214A047CA}"/>
                    </a:ext>
                  </a:extLst>
                </p14:cNvPr>
                <p14:cNvContentPartPr/>
                <p14:nvPr/>
              </p14:nvContentPartPr>
              <p14:xfrm>
                <a:off x="1622145" y="3253215"/>
                <a:ext cx="149400" cy="7754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EA1BF34-3502-8922-8F71-6AF214A047C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586232" y="3217215"/>
                  <a:ext cx="220868" cy="84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5FA3EA7-AB85-6B1C-E667-54682BE8C34A}"/>
                    </a:ext>
                  </a:extLst>
                </p14:cNvPr>
                <p14:cNvContentPartPr/>
                <p14:nvPr/>
              </p14:nvContentPartPr>
              <p14:xfrm>
                <a:off x="5657385" y="3104895"/>
                <a:ext cx="681480" cy="2534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5FA3EA7-AB85-6B1C-E667-54682BE8C34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621385" y="3068895"/>
                  <a:ext cx="75312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32D5093-A9C1-D296-AFCE-9367565DA4DB}"/>
                    </a:ext>
                  </a:extLst>
                </p14:cNvPr>
                <p14:cNvContentPartPr/>
                <p14:nvPr/>
              </p14:nvContentPartPr>
              <p14:xfrm>
                <a:off x="4380825" y="3314415"/>
                <a:ext cx="993960" cy="8866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32D5093-A9C1-D296-AFCE-9367565DA4D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344825" y="3278430"/>
                  <a:ext cx="1065600" cy="958291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6588E660-4406-BA94-69DB-9010D4F4515D}"/>
                  </a:ext>
                </a:extLst>
              </p14:cNvPr>
              <p14:cNvContentPartPr/>
              <p14:nvPr/>
            </p14:nvContentPartPr>
            <p14:xfrm>
              <a:off x="4295505" y="4400175"/>
              <a:ext cx="918720" cy="1778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6588E660-4406-BA94-69DB-9010D4F4515D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259491" y="4364248"/>
                <a:ext cx="990388" cy="249335"/>
              </a:xfrm>
              <a:prstGeom prst="rect">
                <a:avLst/>
              </a:prstGeom>
            </p:spPr>
          </p:pic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31A1642A-BA6D-DB69-DD9E-FE6FA03C1C98}"/>
              </a:ext>
            </a:extLst>
          </p:cNvPr>
          <p:cNvSpPr txBox="1"/>
          <p:nvPr/>
        </p:nvSpPr>
        <p:spPr>
          <a:xfrm>
            <a:off x="6583680" y="298383"/>
            <a:ext cx="4114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Houses are connected through a series of roads, and each road has some distance </a:t>
            </a:r>
            <a:r>
              <a:rPr lang="en-US" sz="2400" i="1" dirty="0"/>
              <a:t>d</a:t>
            </a:r>
          </a:p>
        </p:txBody>
      </p:sp>
      <p:pic>
        <p:nvPicPr>
          <p:cNvPr id="2050" name="Picture 2" descr="UPS: Pullback Package Truck - Daron Worldwide, Ages 3+ - Walmart.com">
            <a:extLst>
              <a:ext uri="{FF2B5EF4-FFF2-40B4-BE49-F238E27FC236}">
                <a16:creationId xmlns:a16="http://schemas.microsoft.com/office/drawing/2014/main" id="{FF737ECE-F964-DD6A-B36C-BB792FA819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194"/>
          <a:stretch/>
        </p:blipFill>
        <p:spPr bwMode="auto">
          <a:xfrm>
            <a:off x="3971493" y="5215148"/>
            <a:ext cx="1685892" cy="1131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Mansion - Free buildings icons">
            <a:extLst>
              <a:ext uri="{FF2B5EF4-FFF2-40B4-BE49-F238E27FC236}">
                <a16:creationId xmlns:a16="http://schemas.microsoft.com/office/drawing/2014/main" id="{58405E2F-979A-0043-D6FE-3DEB9F21D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630" y="-221850"/>
            <a:ext cx="1556625" cy="155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FE8E474-A4E6-8367-9DAA-69918A1B32E8}"/>
                  </a:ext>
                </a:extLst>
              </p14:cNvPr>
              <p14:cNvContentPartPr/>
              <p14:nvPr/>
            </p14:nvContentPartPr>
            <p14:xfrm>
              <a:off x="1915905" y="1137855"/>
              <a:ext cx="579600" cy="433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FE8E474-A4E6-8367-9DAA-69918A1B32E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879927" y="1101855"/>
                <a:ext cx="651196" cy="50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72A9859-E1FA-5FF1-E2CF-075569A4233D}"/>
                  </a:ext>
                </a:extLst>
              </p14:cNvPr>
              <p14:cNvContentPartPr/>
              <p14:nvPr/>
            </p14:nvContentPartPr>
            <p14:xfrm>
              <a:off x="3970785" y="4495575"/>
              <a:ext cx="164520" cy="6296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72A9859-E1FA-5FF1-E2CF-075569A4233D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934785" y="4459575"/>
                <a:ext cx="236160" cy="70128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E0B3A8C8-C318-30AC-6CA0-732CEF665A5F}"/>
              </a:ext>
            </a:extLst>
          </p:cNvPr>
          <p:cNvSpPr txBox="1"/>
          <p:nvPr/>
        </p:nvSpPr>
        <p:spPr>
          <a:xfrm>
            <a:off x="2234517" y="1037567"/>
            <a:ext cx="535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87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69C2E2-B2A3-9329-D792-AB785BB92A3D}"/>
              </a:ext>
            </a:extLst>
          </p:cNvPr>
          <p:cNvSpPr txBox="1"/>
          <p:nvPr/>
        </p:nvSpPr>
        <p:spPr>
          <a:xfrm>
            <a:off x="2907102" y="1055159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96FCA3-0D94-5328-6900-116241AA70DA}"/>
              </a:ext>
            </a:extLst>
          </p:cNvPr>
          <p:cNvSpPr txBox="1"/>
          <p:nvPr/>
        </p:nvSpPr>
        <p:spPr>
          <a:xfrm>
            <a:off x="3147178" y="1427247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2B5A5A-8E06-23A4-C4F2-10A5DFFCBBDB}"/>
              </a:ext>
            </a:extLst>
          </p:cNvPr>
          <p:cNvSpPr txBox="1"/>
          <p:nvPr/>
        </p:nvSpPr>
        <p:spPr>
          <a:xfrm>
            <a:off x="4230990" y="2446819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2BE7B86-8A98-8407-E0F6-52ED98921C3F}"/>
              </a:ext>
            </a:extLst>
          </p:cNvPr>
          <p:cNvSpPr txBox="1"/>
          <p:nvPr/>
        </p:nvSpPr>
        <p:spPr>
          <a:xfrm>
            <a:off x="3564440" y="2152590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95587D7-0470-B5A2-B658-67DBAEFE9FCD}"/>
              </a:ext>
            </a:extLst>
          </p:cNvPr>
          <p:cNvSpPr txBox="1"/>
          <p:nvPr/>
        </p:nvSpPr>
        <p:spPr>
          <a:xfrm>
            <a:off x="4231882" y="1435220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C3AF946-FDD9-9B1A-48E7-9F6E44ACEEE1}"/>
              </a:ext>
            </a:extLst>
          </p:cNvPr>
          <p:cNvSpPr txBox="1"/>
          <p:nvPr/>
        </p:nvSpPr>
        <p:spPr>
          <a:xfrm>
            <a:off x="3908286" y="1131692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0BADB13-13A6-D9C2-DDF9-F1C3C58F833D}"/>
              </a:ext>
            </a:extLst>
          </p:cNvPr>
          <p:cNvSpPr txBox="1"/>
          <p:nvPr/>
        </p:nvSpPr>
        <p:spPr>
          <a:xfrm>
            <a:off x="5845998" y="2816151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F779C6F-A76E-459C-34F0-018693D62828}"/>
              </a:ext>
            </a:extLst>
          </p:cNvPr>
          <p:cNvSpPr txBox="1"/>
          <p:nvPr/>
        </p:nvSpPr>
        <p:spPr>
          <a:xfrm>
            <a:off x="5162385" y="3742812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75609CC-13A0-C212-5719-47489CFD5C0F}"/>
              </a:ext>
            </a:extLst>
          </p:cNvPr>
          <p:cNvSpPr txBox="1"/>
          <p:nvPr/>
        </p:nvSpPr>
        <p:spPr>
          <a:xfrm>
            <a:off x="4732302" y="4132200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4982672-8C12-9D31-EA7A-9EA7B9BBCA22}"/>
              </a:ext>
            </a:extLst>
          </p:cNvPr>
          <p:cNvSpPr txBox="1"/>
          <p:nvPr/>
        </p:nvSpPr>
        <p:spPr>
          <a:xfrm>
            <a:off x="4042171" y="4611607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0DACA29-AB21-BCE6-F4E2-77C6EE1870DF}"/>
              </a:ext>
            </a:extLst>
          </p:cNvPr>
          <p:cNvSpPr txBox="1"/>
          <p:nvPr/>
        </p:nvSpPr>
        <p:spPr>
          <a:xfrm>
            <a:off x="3863038" y="3606126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A51DAF3-FABF-005D-185E-902675C90D7C}"/>
              </a:ext>
            </a:extLst>
          </p:cNvPr>
          <p:cNvSpPr txBox="1"/>
          <p:nvPr/>
        </p:nvSpPr>
        <p:spPr>
          <a:xfrm>
            <a:off x="3165724" y="3580370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BA00FD7-5A00-B0C1-E24A-3D34C514FC10}"/>
              </a:ext>
            </a:extLst>
          </p:cNvPr>
          <p:cNvSpPr txBox="1"/>
          <p:nvPr/>
        </p:nvSpPr>
        <p:spPr>
          <a:xfrm>
            <a:off x="2141410" y="2940963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8EFD489-E0C1-18B1-28C4-88DBD9D3C789}"/>
              </a:ext>
            </a:extLst>
          </p:cNvPr>
          <p:cNvSpPr txBox="1"/>
          <p:nvPr/>
        </p:nvSpPr>
        <p:spPr>
          <a:xfrm>
            <a:off x="2225161" y="3949702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DBB0EDF-85F8-0D88-0C5A-0F3EA2BE3594}"/>
              </a:ext>
            </a:extLst>
          </p:cNvPr>
          <p:cNvSpPr txBox="1"/>
          <p:nvPr/>
        </p:nvSpPr>
        <p:spPr>
          <a:xfrm>
            <a:off x="2150217" y="4730716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038EAF2-63A3-7C8A-C3C1-7A329CE80DB9}"/>
              </a:ext>
            </a:extLst>
          </p:cNvPr>
          <p:cNvSpPr txBox="1"/>
          <p:nvPr/>
        </p:nvSpPr>
        <p:spPr>
          <a:xfrm>
            <a:off x="1378831" y="3549134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536EB45-7ABD-4503-1199-3C9A2D29504E}"/>
              </a:ext>
            </a:extLst>
          </p:cNvPr>
          <p:cNvSpPr txBox="1"/>
          <p:nvPr/>
        </p:nvSpPr>
        <p:spPr>
          <a:xfrm>
            <a:off x="1864229" y="2006174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048" name="TextBox 2047">
            <a:extLst>
              <a:ext uri="{FF2B5EF4-FFF2-40B4-BE49-F238E27FC236}">
                <a16:creationId xmlns:a16="http://schemas.microsoft.com/office/drawing/2014/main" id="{7D3D26F6-A14E-71A0-1010-D0B7C7020783}"/>
              </a:ext>
            </a:extLst>
          </p:cNvPr>
          <p:cNvSpPr txBox="1"/>
          <p:nvPr/>
        </p:nvSpPr>
        <p:spPr>
          <a:xfrm>
            <a:off x="903407" y="2337823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49" name="TextBox 2048">
            <a:extLst>
              <a:ext uri="{FF2B5EF4-FFF2-40B4-BE49-F238E27FC236}">
                <a16:creationId xmlns:a16="http://schemas.microsoft.com/office/drawing/2014/main" id="{81144CCF-FF60-E7E9-7AF0-C8E373915317}"/>
              </a:ext>
            </a:extLst>
          </p:cNvPr>
          <p:cNvSpPr txBox="1"/>
          <p:nvPr/>
        </p:nvSpPr>
        <p:spPr>
          <a:xfrm>
            <a:off x="911077" y="3170474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2872845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23</a:t>
            </a:fld>
            <a:endParaRPr lang="en-US" dirty="0"/>
          </a:p>
        </p:txBody>
      </p:sp>
      <p:pic>
        <p:nvPicPr>
          <p:cNvPr id="6" name="Graphic 5" descr="Home with solid fill">
            <a:extLst>
              <a:ext uri="{FF2B5EF4-FFF2-40B4-BE49-F238E27FC236}">
                <a16:creationId xmlns:a16="http://schemas.microsoft.com/office/drawing/2014/main" id="{2DF5987A-9590-8C82-DC38-C2FBC53EE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9162" y="1784274"/>
            <a:ext cx="609600" cy="609600"/>
          </a:xfrm>
          <a:prstGeom prst="rect">
            <a:avLst/>
          </a:prstGeom>
        </p:spPr>
      </p:pic>
      <p:pic>
        <p:nvPicPr>
          <p:cNvPr id="7" name="Graphic 6" descr="Home with solid fill">
            <a:extLst>
              <a:ext uri="{FF2B5EF4-FFF2-40B4-BE49-F238E27FC236}">
                <a16:creationId xmlns:a16="http://schemas.microsoft.com/office/drawing/2014/main" id="{3CCFF608-1A26-6C54-0E8D-550140517B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3400" y="3655314"/>
            <a:ext cx="609600" cy="609600"/>
          </a:xfrm>
          <a:prstGeom prst="rect">
            <a:avLst/>
          </a:prstGeom>
        </p:spPr>
      </p:pic>
      <p:pic>
        <p:nvPicPr>
          <p:cNvPr id="8" name="Graphic 7" descr="Home with solid fill">
            <a:extLst>
              <a:ext uri="{FF2B5EF4-FFF2-40B4-BE49-F238E27FC236}">
                <a16:creationId xmlns:a16="http://schemas.microsoft.com/office/drawing/2014/main" id="{AA6826EB-FB50-BD28-D3C2-7AEEA76994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83681" y="2209800"/>
            <a:ext cx="609600" cy="609600"/>
          </a:xfrm>
          <a:prstGeom prst="rect">
            <a:avLst/>
          </a:prstGeom>
        </p:spPr>
      </p:pic>
      <p:pic>
        <p:nvPicPr>
          <p:cNvPr id="9" name="Graphic 8" descr="Home with solid fill">
            <a:extLst>
              <a:ext uri="{FF2B5EF4-FFF2-40B4-BE49-F238E27FC236}">
                <a16:creationId xmlns:a16="http://schemas.microsoft.com/office/drawing/2014/main" id="{BE69E8AB-E813-3C30-7B90-AA8052486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1400" y="533400"/>
            <a:ext cx="609600" cy="609600"/>
          </a:xfrm>
          <a:prstGeom prst="rect">
            <a:avLst/>
          </a:prstGeom>
        </p:spPr>
      </p:pic>
      <p:pic>
        <p:nvPicPr>
          <p:cNvPr id="10" name="Graphic 9" descr="Home with solid fill">
            <a:extLst>
              <a:ext uri="{FF2B5EF4-FFF2-40B4-BE49-F238E27FC236}">
                <a16:creationId xmlns:a16="http://schemas.microsoft.com/office/drawing/2014/main" id="{5F68D0BC-353B-1C54-F826-20233C8BEB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1447800"/>
            <a:ext cx="609600" cy="609600"/>
          </a:xfrm>
          <a:prstGeom prst="rect">
            <a:avLst/>
          </a:prstGeom>
        </p:spPr>
      </p:pic>
      <p:pic>
        <p:nvPicPr>
          <p:cNvPr id="11" name="Graphic 10" descr="Home with solid fill">
            <a:extLst>
              <a:ext uri="{FF2B5EF4-FFF2-40B4-BE49-F238E27FC236}">
                <a16:creationId xmlns:a16="http://schemas.microsoft.com/office/drawing/2014/main" id="{A3B171BC-201C-09CA-59C1-F2755139D9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9575" y="3198114"/>
            <a:ext cx="609600" cy="609600"/>
          </a:xfrm>
          <a:prstGeom prst="rect">
            <a:avLst/>
          </a:prstGeom>
        </p:spPr>
      </p:pic>
      <p:pic>
        <p:nvPicPr>
          <p:cNvPr id="12" name="Graphic 11" descr="Home with solid fill">
            <a:extLst>
              <a:ext uri="{FF2B5EF4-FFF2-40B4-BE49-F238E27FC236}">
                <a16:creationId xmlns:a16="http://schemas.microsoft.com/office/drawing/2014/main" id="{7CA68F78-BA92-F27F-C60B-BD723E7DD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0800" y="3124200"/>
            <a:ext cx="609600" cy="609600"/>
          </a:xfrm>
          <a:prstGeom prst="rect">
            <a:avLst/>
          </a:prstGeom>
        </p:spPr>
      </p:pic>
      <p:pic>
        <p:nvPicPr>
          <p:cNvPr id="13" name="Graphic 12" descr="Home with solid fill">
            <a:extLst>
              <a:ext uri="{FF2B5EF4-FFF2-40B4-BE49-F238E27FC236}">
                <a16:creationId xmlns:a16="http://schemas.microsoft.com/office/drawing/2014/main" id="{6FE6225C-E8CB-571D-931B-101923B10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67000" y="4531614"/>
            <a:ext cx="609600" cy="609600"/>
          </a:xfrm>
          <a:prstGeom prst="rect">
            <a:avLst/>
          </a:prstGeom>
        </p:spPr>
      </p:pic>
      <p:pic>
        <p:nvPicPr>
          <p:cNvPr id="14" name="Graphic 13" descr="Home with solid fill">
            <a:extLst>
              <a:ext uri="{FF2B5EF4-FFF2-40B4-BE49-F238E27FC236}">
                <a16:creationId xmlns:a16="http://schemas.microsoft.com/office/drawing/2014/main" id="{1C6C3C35-313E-2D3E-C8CA-1F87BF98B6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7800" y="4264914"/>
            <a:ext cx="609600" cy="609600"/>
          </a:xfrm>
          <a:prstGeom prst="rect">
            <a:avLst/>
          </a:prstGeom>
        </p:spPr>
      </p:pic>
      <p:pic>
        <p:nvPicPr>
          <p:cNvPr id="15" name="Graphic 14" descr="Traffic light outline">
            <a:extLst>
              <a:ext uri="{FF2B5EF4-FFF2-40B4-BE49-F238E27FC236}">
                <a16:creationId xmlns:a16="http://schemas.microsoft.com/office/drawing/2014/main" id="{6838B3F6-55D9-A2AF-1B26-8DA461435AE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4335" y="2699260"/>
            <a:ext cx="396365" cy="396365"/>
          </a:xfrm>
          <a:prstGeom prst="rect">
            <a:avLst/>
          </a:prstGeom>
        </p:spPr>
      </p:pic>
      <p:pic>
        <p:nvPicPr>
          <p:cNvPr id="18" name="Graphic 17" descr="Traffic light outline">
            <a:extLst>
              <a:ext uri="{FF2B5EF4-FFF2-40B4-BE49-F238E27FC236}">
                <a16:creationId xmlns:a16="http://schemas.microsoft.com/office/drawing/2014/main" id="{89BC705A-8FB1-8A2E-4FF7-07FA0E33D6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64856" y="1586091"/>
            <a:ext cx="396365" cy="396365"/>
          </a:xfrm>
          <a:prstGeom prst="rect">
            <a:avLst/>
          </a:prstGeom>
        </p:spPr>
      </p:pic>
      <p:pic>
        <p:nvPicPr>
          <p:cNvPr id="19" name="Graphic 18" descr="Traffic light outline">
            <a:extLst>
              <a:ext uri="{FF2B5EF4-FFF2-40B4-BE49-F238E27FC236}">
                <a16:creationId xmlns:a16="http://schemas.microsoft.com/office/drawing/2014/main" id="{D558B77A-1206-34DF-1262-C02D5BCFBE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16442" y="3563749"/>
            <a:ext cx="396365" cy="396365"/>
          </a:xfrm>
          <a:prstGeom prst="rect">
            <a:avLst/>
          </a:prstGeom>
        </p:spPr>
      </p:pic>
      <p:pic>
        <p:nvPicPr>
          <p:cNvPr id="20" name="Graphic 19" descr="Traffic light outline">
            <a:extLst>
              <a:ext uri="{FF2B5EF4-FFF2-40B4-BE49-F238E27FC236}">
                <a16:creationId xmlns:a16="http://schemas.microsoft.com/office/drawing/2014/main" id="{760095C6-D1EA-8ACE-EC01-95BAA3F1459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41558" y="1554417"/>
            <a:ext cx="396365" cy="396365"/>
          </a:xfrm>
          <a:prstGeom prst="rect">
            <a:avLst/>
          </a:prstGeom>
        </p:spPr>
      </p:pic>
      <p:pic>
        <p:nvPicPr>
          <p:cNvPr id="21" name="Graphic 20" descr="Traffic light outline">
            <a:extLst>
              <a:ext uri="{FF2B5EF4-FFF2-40B4-BE49-F238E27FC236}">
                <a16:creationId xmlns:a16="http://schemas.microsoft.com/office/drawing/2014/main" id="{E4AFDB11-E9A9-F138-83BF-78B9518716F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31538" y="4066731"/>
            <a:ext cx="396365" cy="396365"/>
          </a:xfrm>
          <a:prstGeom prst="rect">
            <a:avLst/>
          </a:prstGeom>
        </p:spPr>
      </p:pic>
      <p:pic>
        <p:nvPicPr>
          <p:cNvPr id="23" name="Graphic 22" descr="Traffic light outline">
            <a:extLst>
              <a:ext uri="{FF2B5EF4-FFF2-40B4-BE49-F238E27FC236}">
                <a16:creationId xmlns:a16="http://schemas.microsoft.com/office/drawing/2014/main" id="{2DA3E16C-3BE2-8E89-0F4A-E4E9286244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18622" y="2847975"/>
            <a:ext cx="396365" cy="396365"/>
          </a:xfrm>
          <a:prstGeom prst="rect">
            <a:avLst/>
          </a:prstGeom>
        </p:spPr>
      </p:pic>
      <p:pic>
        <p:nvPicPr>
          <p:cNvPr id="25" name="Graphic 24" descr="Traffic light outline">
            <a:extLst>
              <a:ext uri="{FF2B5EF4-FFF2-40B4-BE49-F238E27FC236}">
                <a16:creationId xmlns:a16="http://schemas.microsoft.com/office/drawing/2014/main" id="{3288FA2C-1259-FB7A-8895-8054718178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86200" y="4066731"/>
            <a:ext cx="396365" cy="396365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42FB6AFD-76A4-6237-F9F2-752A49403A57}"/>
              </a:ext>
            </a:extLst>
          </p:cNvPr>
          <p:cNvGrpSpPr/>
          <p:nvPr/>
        </p:nvGrpSpPr>
        <p:grpSpPr>
          <a:xfrm>
            <a:off x="2952345" y="1159095"/>
            <a:ext cx="2210040" cy="1761840"/>
            <a:chOff x="2952345" y="1159095"/>
            <a:chExt cx="2210040" cy="176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B5B191B-8AE8-86F0-FA2F-F33525D9CD04}"/>
                    </a:ext>
                  </a:extLst>
                </p14:cNvPr>
                <p14:cNvContentPartPr/>
                <p14:nvPr/>
              </p14:nvContentPartPr>
              <p14:xfrm>
                <a:off x="2952345" y="1159095"/>
                <a:ext cx="703080" cy="422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B5B191B-8AE8-86F0-FA2F-F33525D9CD0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916345" y="1123095"/>
                  <a:ext cx="77472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003F49D-4999-EF1B-3C5F-A2B39117476C}"/>
                    </a:ext>
                  </a:extLst>
                </p14:cNvPr>
                <p14:cNvContentPartPr/>
                <p14:nvPr/>
              </p14:nvContentPartPr>
              <p14:xfrm>
                <a:off x="3856665" y="1180695"/>
                <a:ext cx="20160" cy="309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003F49D-4999-EF1B-3C5F-A2B39117476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820665" y="1144737"/>
                  <a:ext cx="91800" cy="3807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35F2ED0-BE5B-BFCA-8198-7F2D66493954}"/>
                    </a:ext>
                  </a:extLst>
                </p14:cNvPr>
                <p14:cNvContentPartPr/>
                <p14:nvPr/>
              </p14:nvContentPartPr>
              <p14:xfrm>
                <a:off x="3009585" y="1809255"/>
                <a:ext cx="658080" cy="10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35F2ED0-BE5B-BFCA-8198-7F2D6649395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973565" y="1773255"/>
                  <a:ext cx="729759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67135EC-5B1B-78DC-A542-B2866C540712}"/>
                    </a:ext>
                  </a:extLst>
                </p14:cNvPr>
                <p14:cNvContentPartPr/>
                <p14:nvPr/>
              </p14:nvContentPartPr>
              <p14:xfrm>
                <a:off x="3373185" y="2028495"/>
                <a:ext cx="417600" cy="3268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67135EC-5B1B-78DC-A542-B2866C54071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337185" y="1992495"/>
                  <a:ext cx="48924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0032379-0A1F-DD0C-6E52-2C2BE0346E18}"/>
                    </a:ext>
                  </a:extLst>
                </p14:cNvPr>
                <p14:cNvContentPartPr/>
                <p14:nvPr/>
              </p14:nvContentPartPr>
              <p14:xfrm>
                <a:off x="4105065" y="1714215"/>
                <a:ext cx="609840" cy="196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0032379-0A1F-DD0C-6E52-2C2BE0346E1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069044" y="1678215"/>
                  <a:ext cx="681522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11B809F-B0D4-48A2-E72D-78EBF38004C4}"/>
                    </a:ext>
                  </a:extLst>
                </p14:cNvPr>
                <p14:cNvContentPartPr/>
                <p14:nvPr/>
              </p14:nvContentPartPr>
              <p14:xfrm>
                <a:off x="4028745" y="1971255"/>
                <a:ext cx="1133640" cy="9496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11B809F-B0D4-48A2-E72D-78EBF38004C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992745" y="1935269"/>
                  <a:ext cx="1205280" cy="1021293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12E11CD3-C9D4-6565-0AE2-5EA93547C424}"/>
                  </a:ext>
                </a:extLst>
              </p14:cNvPr>
              <p14:cNvContentPartPr/>
              <p14:nvPr/>
            </p14:nvContentPartPr>
            <p14:xfrm>
              <a:off x="1837785" y="3114255"/>
              <a:ext cx="785160" cy="4471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12E11CD3-C9D4-6565-0AE2-5EA93547C42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801785" y="3078255"/>
                <a:ext cx="856800" cy="51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37857597-A4A7-C9F5-3B10-1FB3E75B13DD}"/>
              </a:ext>
            </a:extLst>
          </p:cNvPr>
          <p:cNvGrpSpPr/>
          <p:nvPr/>
        </p:nvGrpSpPr>
        <p:grpSpPr>
          <a:xfrm>
            <a:off x="1213962" y="2035204"/>
            <a:ext cx="1302480" cy="688320"/>
            <a:chOff x="1275465" y="2026335"/>
            <a:chExt cx="1302480" cy="68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55928F1-3F8F-8DF7-AB99-BCE8B270289D}"/>
                    </a:ext>
                  </a:extLst>
                </p14:cNvPr>
                <p14:cNvContentPartPr/>
                <p14:nvPr/>
              </p14:nvContentPartPr>
              <p14:xfrm>
                <a:off x="1837785" y="2026335"/>
                <a:ext cx="740160" cy="6217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55928F1-3F8F-8DF7-AB99-BCE8B270289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801767" y="1990314"/>
                  <a:ext cx="811835" cy="6934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09BF9D8-830A-D3E3-D355-D09CEBDEF1B5}"/>
                    </a:ext>
                  </a:extLst>
                </p14:cNvPr>
                <p14:cNvContentPartPr/>
                <p14:nvPr/>
              </p14:nvContentPartPr>
              <p14:xfrm>
                <a:off x="1275465" y="2218935"/>
                <a:ext cx="219960" cy="4957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09BF9D8-830A-D3E3-D355-D09CEBDEF1B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239465" y="2182935"/>
                  <a:ext cx="291600" cy="56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3C928E0A-4698-91C8-1A4B-EF40598F67EC}"/>
                  </a:ext>
                </a:extLst>
              </p14:cNvPr>
              <p14:cNvContentPartPr/>
              <p14:nvPr/>
            </p14:nvContentPartPr>
            <p14:xfrm>
              <a:off x="1043625" y="3085815"/>
              <a:ext cx="423360" cy="6519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3C928E0A-4698-91C8-1A4B-EF40598F67E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07656" y="3049815"/>
                <a:ext cx="494939" cy="72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2373EA39-9736-5AC1-D0D8-D17D8F5E9084}"/>
                  </a:ext>
                </a:extLst>
              </p14:cNvPr>
              <p14:cNvContentPartPr/>
              <p14:nvPr/>
            </p14:nvContentPartPr>
            <p14:xfrm>
              <a:off x="1923825" y="4543095"/>
              <a:ext cx="711720" cy="2804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2373EA39-9736-5AC1-D0D8-D17D8F5E9084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887825" y="4507095"/>
                <a:ext cx="783360" cy="35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94C07DD5-0DE1-00EF-1CD1-3727680A2B8B}"/>
              </a:ext>
            </a:extLst>
          </p:cNvPr>
          <p:cNvGrpSpPr/>
          <p:nvPr/>
        </p:nvGrpSpPr>
        <p:grpSpPr>
          <a:xfrm>
            <a:off x="1622145" y="3104895"/>
            <a:ext cx="4716720" cy="1096200"/>
            <a:chOff x="1622145" y="3104895"/>
            <a:chExt cx="4716720" cy="109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2A303D4-A916-9929-0B0F-BA9E78848939}"/>
                    </a:ext>
                  </a:extLst>
                </p14:cNvPr>
                <p14:cNvContentPartPr/>
                <p14:nvPr/>
              </p14:nvContentPartPr>
              <p14:xfrm>
                <a:off x="2952345" y="3771615"/>
                <a:ext cx="853200" cy="3837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2A303D4-A916-9929-0B0F-BA9E7884893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916345" y="3735649"/>
                  <a:ext cx="924840" cy="4553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6209669-71E7-AB09-673B-F6AA0607CCA5}"/>
                    </a:ext>
                  </a:extLst>
                </p14:cNvPr>
                <p14:cNvContentPartPr/>
                <p14:nvPr/>
              </p14:nvContentPartPr>
              <p14:xfrm>
                <a:off x="4076265" y="3806175"/>
                <a:ext cx="207000" cy="2322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6209669-71E7-AB09-673B-F6AA0607CCA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040202" y="3770175"/>
                  <a:ext cx="278765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DA23565-2BBC-2E87-BD4A-C473360E90B6}"/>
                    </a:ext>
                  </a:extLst>
                </p14:cNvPr>
                <p14:cNvContentPartPr/>
                <p14:nvPr/>
              </p14:nvContentPartPr>
              <p14:xfrm>
                <a:off x="2037945" y="3863415"/>
                <a:ext cx="568800" cy="2415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DA23565-2BBC-2E87-BD4A-C473360E90B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001945" y="3827415"/>
                  <a:ext cx="64044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EA1BF34-3502-8922-8F71-6AF214A047CA}"/>
                    </a:ext>
                  </a:extLst>
                </p14:cNvPr>
                <p14:cNvContentPartPr/>
                <p14:nvPr/>
              </p14:nvContentPartPr>
              <p14:xfrm>
                <a:off x="1622145" y="3253215"/>
                <a:ext cx="149400" cy="7754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EA1BF34-3502-8922-8F71-6AF214A047C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586232" y="3217215"/>
                  <a:ext cx="220868" cy="84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5FA3EA7-AB85-6B1C-E667-54682BE8C34A}"/>
                    </a:ext>
                  </a:extLst>
                </p14:cNvPr>
                <p14:cNvContentPartPr/>
                <p14:nvPr/>
              </p14:nvContentPartPr>
              <p14:xfrm>
                <a:off x="5657385" y="3104895"/>
                <a:ext cx="681480" cy="2534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5FA3EA7-AB85-6B1C-E667-54682BE8C34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621385" y="3068895"/>
                  <a:ext cx="75312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32D5093-A9C1-D296-AFCE-9367565DA4DB}"/>
                    </a:ext>
                  </a:extLst>
                </p14:cNvPr>
                <p14:cNvContentPartPr/>
                <p14:nvPr/>
              </p14:nvContentPartPr>
              <p14:xfrm>
                <a:off x="4380825" y="3314415"/>
                <a:ext cx="993960" cy="8866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32D5093-A9C1-D296-AFCE-9367565DA4D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344825" y="3278430"/>
                  <a:ext cx="1065600" cy="958291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6588E660-4406-BA94-69DB-9010D4F4515D}"/>
                  </a:ext>
                </a:extLst>
              </p14:cNvPr>
              <p14:cNvContentPartPr/>
              <p14:nvPr/>
            </p14:nvContentPartPr>
            <p14:xfrm>
              <a:off x="4295505" y="4400175"/>
              <a:ext cx="918720" cy="1778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6588E660-4406-BA94-69DB-9010D4F4515D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259491" y="4364248"/>
                <a:ext cx="990388" cy="249335"/>
              </a:xfrm>
              <a:prstGeom prst="rect">
                <a:avLst/>
              </a:prstGeom>
            </p:spPr>
          </p:pic>
        </mc:Fallback>
      </mc:AlternateContent>
      <p:pic>
        <p:nvPicPr>
          <p:cNvPr id="3074" name="Picture 2" descr="Mansion - Free buildings icons">
            <a:extLst>
              <a:ext uri="{FF2B5EF4-FFF2-40B4-BE49-F238E27FC236}">
                <a16:creationId xmlns:a16="http://schemas.microsoft.com/office/drawing/2014/main" id="{58405E2F-979A-0043-D6FE-3DEB9F21D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630" y="-221850"/>
            <a:ext cx="1556625" cy="155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FE8E474-A4E6-8367-9DAA-69918A1B32E8}"/>
                  </a:ext>
                </a:extLst>
              </p14:cNvPr>
              <p14:cNvContentPartPr/>
              <p14:nvPr/>
            </p14:nvContentPartPr>
            <p14:xfrm>
              <a:off x="1915905" y="1137855"/>
              <a:ext cx="579600" cy="433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FE8E474-A4E6-8367-9DAA-69918A1B32E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879927" y="1101855"/>
                <a:ext cx="651196" cy="50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72A9859-E1FA-5FF1-E2CF-075569A4233D}"/>
                  </a:ext>
                </a:extLst>
              </p14:cNvPr>
              <p14:cNvContentPartPr/>
              <p14:nvPr/>
            </p14:nvContentPartPr>
            <p14:xfrm>
              <a:off x="3970785" y="4495575"/>
              <a:ext cx="164520" cy="6296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72A9859-E1FA-5FF1-E2CF-075569A4233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934785" y="4459575"/>
                <a:ext cx="236160" cy="70128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E0B3A8C8-C318-30AC-6CA0-732CEF665A5F}"/>
              </a:ext>
            </a:extLst>
          </p:cNvPr>
          <p:cNvSpPr txBox="1"/>
          <p:nvPr/>
        </p:nvSpPr>
        <p:spPr>
          <a:xfrm>
            <a:off x="2234517" y="1037567"/>
            <a:ext cx="535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87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69C2E2-B2A3-9329-D792-AB785BB92A3D}"/>
              </a:ext>
            </a:extLst>
          </p:cNvPr>
          <p:cNvSpPr txBox="1"/>
          <p:nvPr/>
        </p:nvSpPr>
        <p:spPr>
          <a:xfrm>
            <a:off x="2907102" y="1055159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96FCA3-0D94-5328-6900-116241AA70DA}"/>
              </a:ext>
            </a:extLst>
          </p:cNvPr>
          <p:cNvSpPr txBox="1"/>
          <p:nvPr/>
        </p:nvSpPr>
        <p:spPr>
          <a:xfrm>
            <a:off x="3147178" y="1427247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2B5A5A-8E06-23A4-C4F2-10A5DFFCBBDB}"/>
              </a:ext>
            </a:extLst>
          </p:cNvPr>
          <p:cNvSpPr txBox="1"/>
          <p:nvPr/>
        </p:nvSpPr>
        <p:spPr>
          <a:xfrm>
            <a:off x="4230990" y="2446819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2BE7B86-8A98-8407-E0F6-52ED98921C3F}"/>
              </a:ext>
            </a:extLst>
          </p:cNvPr>
          <p:cNvSpPr txBox="1"/>
          <p:nvPr/>
        </p:nvSpPr>
        <p:spPr>
          <a:xfrm>
            <a:off x="3564440" y="2152590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95587D7-0470-B5A2-B658-67DBAEFE9FCD}"/>
              </a:ext>
            </a:extLst>
          </p:cNvPr>
          <p:cNvSpPr txBox="1"/>
          <p:nvPr/>
        </p:nvSpPr>
        <p:spPr>
          <a:xfrm>
            <a:off x="4231882" y="1435220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C3AF946-FDD9-9B1A-48E7-9F6E44ACEEE1}"/>
              </a:ext>
            </a:extLst>
          </p:cNvPr>
          <p:cNvSpPr txBox="1"/>
          <p:nvPr/>
        </p:nvSpPr>
        <p:spPr>
          <a:xfrm>
            <a:off x="3908286" y="1131692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0BADB13-13A6-D9C2-DDF9-F1C3C58F833D}"/>
              </a:ext>
            </a:extLst>
          </p:cNvPr>
          <p:cNvSpPr txBox="1"/>
          <p:nvPr/>
        </p:nvSpPr>
        <p:spPr>
          <a:xfrm>
            <a:off x="5845998" y="2816151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F779C6F-A76E-459C-34F0-018693D62828}"/>
              </a:ext>
            </a:extLst>
          </p:cNvPr>
          <p:cNvSpPr txBox="1"/>
          <p:nvPr/>
        </p:nvSpPr>
        <p:spPr>
          <a:xfrm>
            <a:off x="5162385" y="3742812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75609CC-13A0-C212-5719-47489CFD5C0F}"/>
              </a:ext>
            </a:extLst>
          </p:cNvPr>
          <p:cNvSpPr txBox="1"/>
          <p:nvPr/>
        </p:nvSpPr>
        <p:spPr>
          <a:xfrm>
            <a:off x="4732302" y="4132200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4982672-8C12-9D31-EA7A-9EA7B9BBCA22}"/>
              </a:ext>
            </a:extLst>
          </p:cNvPr>
          <p:cNvSpPr txBox="1"/>
          <p:nvPr/>
        </p:nvSpPr>
        <p:spPr>
          <a:xfrm>
            <a:off x="4042171" y="4611607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0DACA29-AB21-BCE6-F4E2-77C6EE1870DF}"/>
              </a:ext>
            </a:extLst>
          </p:cNvPr>
          <p:cNvSpPr txBox="1"/>
          <p:nvPr/>
        </p:nvSpPr>
        <p:spPr>
          <a:xfrm>
            <a:off x="3863038" y="3606126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A51DAF3-FABF-005D-185E-902675C90D7C}"/>
              </a:ext>
            </a:extLst>
          </p:cNvPr>
          <p:cNvSpPr txBox="1"/>
          <p:nvPr/>
        </p:nvSpPr>
        <p:spPr>
          <a:xfrm>
            <a:off x="3165724" y="3580370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BA00FD7-5A00-B0C1-E24A-3D34C514FC10}"/>
              </a:ext>
            </a:extLst>
          </p:cNvPr>
          <p:cNvSpPr txBox="1"/>
          <p:nvPr/>
        </p:nvSpPr>
        <p:spPr>
          <a:xfrm>
            <a:off x="2141410" y="2940963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8EFD489-E0C1-18B1-28C4-88DBD9D3C789}"/>
              </a:ext>
            </a:extLst>
          </p:cNvPr>
          <p:cNvSpPr txBox="1"/>
          <p:nvPr/>
        </p:nvSpPr>
        <p:spPr>
          <a:xfrm>
            <a:off x="2225161" y="3949702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DBB0EDF-85F8-0D88-0C5A-0F3EA2BE3594}"/>
              </a:ext>
            </a:extLst>
          </p:cNvPr>
          <p:cNvSpPr txBox="1"/>
          <p:nvPr/>
        </p:nvSpPr>
        <p:spPr>
          <a:xfrm>
            <a:off x="2150217" y="4730716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038EAF2-63A3-7C8A-C3C1-7A329CE80DB9}"/>
              </a:ext>
            </a:extLst>
          </p:cNvPr>
          <p:cNvSpPr txBox="1"/>
          <p:nvPr/>
        </p:nvSpPr>
        <p:spPr>
          <a:xfrm>
            <a:off x="1378831" y="3549134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536EB45-7ABD-4503-1199-3C9A2D29504E}"/>
              </a:ext>
            </a:extLst>
          </p:cNvPr>
          <p:cNvSpPr txBox="1"/>
          <p:nvPr/>
        </p:nvSpPr>
        <p:spPr>
          <a:xfrm>
            <a:off x="1864229" y="2006174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048" name="TextBox 2047">
            <a:extLst>
              <a:ext uri="{FF2B5EF4-FFF2-40B4-BE49-F238E27FC236}">
                <a16:creationId xmlns:a16="http://schemas.microsoft.com/office/drawing/2014/main" id="{7D3D26F6-A14E-71A0-1010-D0B7C7020783}"/>
              </a:ext>
            </a:extLst>
          </p:cNvPr>
          <p:cNvSpPr txBox="1"/>
          <p:nvPr/>
        </p:nvSpPr>
        <p:spPr>
          <a:xfrm>
            <a:off x="903407" y="2337823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49" name="TextBox 2048">
            <a:extLst>
              <a:ext uri="{FF2B5EF4-FFF2-40B4-BE49-F238E27FC236}">
                <a16:creationId xmlns:a16="http://schemas.microsoft.com/office/drawing/2014/main" id="{81144CCF-FF60-E7E9-7AF0-C8E373915317}"/>
              </a:ext>
            </a:extLst>
          </p:cNvPr>
          <p:cNvSpPr txBox="1"/>
          <p:nvPr/>
        </p:nvSpPr>
        <p:spPr>
          <a:xfrm>
            <a:off x="911077" y="3170474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pic>
        <p:nvPicPr>
          <p:cNvPr id="2051" name="Picture 2" descr="UPS: Pullback Package Truck - Daron Worldwide, Ages 3+ - Walmart.com">
            <a:extLst>
              <a:ext uri="{FF2B5EF4-FFF2-40B4-BE49-F238E27FC236}">
                <a16:creationId xmlns:a16="http://schemas.microsoft.com/office/drawing/2014/main" id="{FF737ECE-F964-DD6A-B36C-BB792FA819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194"/>
          <a:stretch/>
        </p:blipFill>
        <p:spPr bwMode="auto">
          <a:xfrm>
            <a:off x="2567130" y="512385"/>
            <a:ext cx="911907" cy="612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2" name="TextBox 2051">
            <a:extLst>
              <a:ext uri="{FF2B5EF4-FFF2-40B4-BE49-F238E27FC236}">
                <a16:creationId xmlns:a16="http://schemas.microsoft.com/office/drawing/2014/main" id="{31B0A718-D17E-D924-04D0-C1559D106572}"/>
              </a:ext>
            </a:extLst>
          </p:cNvPr>
          <p:cNvSpPr txBox="1"/>
          <p:nvPr/>
        </p:nvSpPr>
        <p:spPr>
          <a:xfrm>
            <a:off x="6236370" y="190292"/>
            <a:ext cx="52902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delivery person arrives at the mansion, and notices that nobody is home</a:t>
            </a:r>
          </a:p>
        </p:txBody>
      </p:sp>
    </p:spTree>
    <p:extLst>
      <p:ext uri="{BB962C8B-B14F-4D97-AF65-F5344CB8AC3E}">
        <p14:creationId xmlns:p14="http://schemas.microsoft.com/office/powerpoint/2010/main" val="16559278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24</a:t>
            </a:fld>
            <a:endParaRPr lang="en-US" dirty="0"/>
          </a:p>
        </p:txBody>
      </p:sp>
      <p:pic>
        <p:nvPicPr>
          <p:cNvPr id="6" name="Graphic 5" descr="Home with solid fill">
            <a:extLst>
              <a:ext uri="{FF2B5EF4-FFF2-40B4-BE49-F238E27FC236}">
                <a16:creationId xmlns:a16="http://schemas.microsoft.com/office/drawing/2014/main" id="{2DF5987A-9590-8C82-DC38-C2FBC53EE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9162" y="1784274"/>
            <a:ext cx="609600" cy="609600"/>
          </a:xfrm>
          <a:prstGeom prst="rect">
            <a:avLst/>
          </a:prstGeom>
        </p:spPr>
      </p:pic>
      <p:pic>
        <p:nvPicPr>
          <p:cNvPr id="7" name="Graphic 6" descr="Home with solid fill">
            <a:extLst>
              <a:ext uri="{FF2B5EF4-FFF2-40B4-BE49-F238E27FC236}">
                <a16:creationId xmlns:a16="http://schemas.microsoft.com/office/drawing/2014/main" id="{3CCFF608-1A26-6C54-0E8D-550140517B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3400" y="3655314"/>
            <a:ext cx="609600" cy="609600"/>
          </a:xfrm>
          <a:prstGeom prst="rect">
            <a:avLst/>
          </a:prstGeom>
        </p:spPr>
      </p:pic>
      <p:pic>
        <p:nvPicPr>
          <p:cNvPr id="8" name="Graphic 7" descr="Home with solid fill">
            <a:extLst>
              <a:ext uri="{FF2B5EF4-FFF2-40B4-BE49-F238E27FC236}">
                <a16:creationId xmlns:a16="http://schemas.microsoft.com/office/drawing/2014/main" id="{AA6826EB-FB50-BD28-D3C2-7AEEA76994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83681" y="2209800"/>
            <a:ext cx="609600" cy="609600"/>
          </a:xfrm>
          <a:prstGeom prst="rect">
            <a:avLst/>
          </a:prstGeom>
        </p:spPr>
      </p:pic>
      <p:pic>
        <p:nvPicPr>
          <p:cNvPr id="9" name="Graphic 8" descr="Home with solid fill">
            <a:extLst>
              <a:ext uri="{FF2B5EF4-FFF2-40B4-BE49-F238E27FC236}">
                <a16:creationId xmlns:a16="http://schemas.microsoft.com/office/drawing/2014/main" id="{BE69E8AB-E813-3C30-7B90-AA8052486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1400" y="533400"/>
            <a:ext cx="609600" cy="609600"/>
          </a:xfrm>
          <a:prstGeom prst="rect">
            <a:avLst/>
          </a:prstGeom>
        </p:spPr>
      </p:pic>
      <p:pic>
        <p:nvPicPr>
          <p:cNvPr id="10" name="Graphic 9" descr="Home with solid fill">
            <a:extLst>
              <a:ext uri="{FF2B5EF4-FFF2-40B4-BE49-F238E27FC236}">
                <a16:creationId xmlns:a16="http://schemas.microsoft.com/office/drawing/2014/main" id="{5F68D0BC-353B-1C54-F826-20233C8BEB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1447800"/>
            <a:ext cx="609600" cy="609600"/>
          </a:xfrm>
          <a:prstGeom prst="rect">
            <a:avLst/>
          </a:prstGeom>
        </p:spPr>
      </p:pic>
      <p:pic>
        <p:nvPicPr>
          <p:cNvPr id="11" name="Graphic 10" descr="Home with solid fill">
            <a:extLst>
              <a:ext uri="{FF2B5EF4-FFF2-40B4-BE49-F238E27FC236}">
                <a16:creationId xmlns:a16="http://schemas.microsoft.com/office/drawing/2014/main" id="{A3B171BC-201C-09CA-59C1-F2755139D9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9575" y="3198114"/>
            <a:ext cx="609600" cy="609600"/>
          </a:xfrm>
          <a:prstGeom prst="rect">
            <a:avLst/>
          </a:prstGeom>
        </p:spPr>
      </p:pic>
      <p:pic>
        <p:nvPicPr>
          <p:cNvPr id="12" name="Graphic 11" descr="Home with solid fill">
            <a:extLst>
              <a:ext uri="{FF2B5EF4-FFF2-40B4-BE49-F238E27FC236}">
                <a16:creationId xmlns:a16="http://schemas.microsoft.com/office/drawing/2014/main" id="{7CA68F78-BA92-F27F-C60B-BD723E7DD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0800" y="3124200"/>
            <a:ext cx="609600" cy="609600"/>
          </a:xfrm>
          <a:prstGeom prst="rect">
            <a:avLst/>
          </a:prstGeom>
        </p:spPr>
      </p:pic>
      <p:pic>
        <p:nvPicPr>
          <p:cNvPr id="13" name="Graphic 12" descr="Home with solid fill">
            <a:extLst>
              <a:ext uri="{FF2B5EF4-FFF2-40B4-BE49-F238E27FC236}">
                <a16:creationId xmlns:a16="http://schemas.microsoft.com/office/drawing/2014/main" id="{6FE6225C-E8CB-571D-931B-101923B10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67000" y="4531614"/>
            <a:ext cx="609600" cy="609600"/>
          </a:xfrm>
          <a:prstGeom prst="rect">
            <a:avLst/>
          </a:prstGeom>
        </p:spPr>
      </p:pic>
      <p:pic>
        <p:nvPicPr>
          <p:cNvPr id="14" name="Graphic 13" descr="Home with solid fill">
            <a:extLst>
              <a:ext uri="{FF2B5EF4-FFF2-40B4-BE49-F238E27FC236}">
                <a16:creationId xmlns:a16="http://schemas.microsoft.com/office/drawing/2014/main" id="{1C6C3C35-313E-2D3E-C8CA-1F87BF98B6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7800" y="4264914"/>
            <a:ext cx="609600" cy="609600"/>
          </a:xfrm>
          <a:prstGeom prst="rect">
            <a:avLst/>
          </a:prstGeom>
        </p:spPr>
      </p:pic>
      <p:pic>
        <p:nvPicPr>
          <p:cNvPr id="15" name="Graphic 14" descr="Traffic light outline">
            <a:extLst>
              <a:ext uri="{FF2B5EF4-FFF2-40B4-BE49-F238E27FC236}">
                <a16:creationId xmlns:a16="http://schemas.microsoft.com/office/drawing/2014/main" id="{6838B3F6-55D9-A2AF-1B26-8DA461435AE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4335" y="2699260"/>
            <a:ext cx="396365" cy="396365"/>
          </a:xfrm>
          <a:prstGeom prst="rect">
            <a:avLst/>
          </a:prstGeom>
        </p:spPr>
      </p:pic>
      <p:pic>
        <p:nvPicPr>
          <p:cNvPr id="18" name="Graphic 17" descr="Traffic light outline">
            <a:extLst>
              <a:ext uri="{FF2B5EF4-FFF2-40B4-BE49-F238E27FC236}">
                <a16:creationId xmlns:a16="http://schemas.microsoft.com/office/drawing/2014/main" id="{89BC705A-8FB1-8A2E-4FF7-07FA0E33D6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64856" y="1586091"/>
            <a:ext cx="396365" cy="396365"/>
          </a:xfrm>
          <a:prstGeom prst="rect">
            <a:avLst/>
          </a:prstGeom>
        </p:spPr>
      </p:pic>
      <p:pic>
        <p:nvPicPr>
          <p:cNvPr id="19" name="Graphic 18" descr="Traffic light outline">
            <a:extLst>
              <a:ext uri="{FF2B5EF4-FFF2-40B4-BE49-F238E27FC236}">
                <a16:creationId xmlns:a16="http://schemas.microsoft.com/office/drawing/2014/main" id="{D558B77A-1206-34DF-1262-C02D5BCFBE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16442" y="3563749"/>
            <a:ext cx="396365" cy="396365"/>
          </a:xfrm>
          <a:prstGeom prst="rect">
            <a:avLst/>
          </a:prstGeom>
        </p:spPr>
      </p:pic>
      <p:pic>
        <p:nvPicPr>
          <p:cNvPr id="20" name="Graphic 19" descr="Traffic light outline">
            <a:extLst>
              <a:ext uri="{FF2B5EF4-FFF2-40B4-BE49-F238E27FC236}">
                <a16:creationId xmlns:a16="http://schemas.microsoft.com/office/drawing/2014/main" id="{760095C6-D1EA-8ACE-EC01-95BAA3F1459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41558" y="1554417"/>
            <a:ext cx="396365" cy="396365"/>
          </a:xfrm>
          <a:prstGeom prst="rect">
            <a:avLst/>
          </a:prstGeom>
        </p:spPr>
      </p:pic>
      <p:pic>
        <p:nvPicPr>
          <p:cNvPr id="21" name="Graphic 20" descr="Traffic light outline">
            <a:extLst>
              <a:ext uri="{FF2B5EF4-FFF2-40B4-BE49-F238E27FC236}">
                <a16:creationId xmlns:a16="http://schemas.microsoft.com/office/drawing/2014/main" id="{E4AFDB11-E9A9-F138-83BF-78B9518716F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31538" y="4066731"/>
            <a:ext cx="396365" cy="396365"/>
          </a:xfrm>
          <a:prstGeom prst="rect">
            <a:avLst/>
          </a:prstGeom>
        </p:spPr>
      </p:pic>
      <p:pic>
        <p:nvPicPr>
          <p:cNvPr id="23" name="Graphic 22" descr="Traffic light outline">
            <a:extLst>
              <a:ext uri="{FF2B5EF4-FFF2-40B4-BE49-F238E27FC236}">
                <a16:creationId xmlns:a16="http://schemas.microsoft.com/office/drawing/2014/main" id="{2DA3E16C-3BE2-8E89-0F4A-E4E9286244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18622" y="2847975"/>
            <a:ext cx="396365" cy="396365"/>
          </a:xfrm>
          <a:prstGeom prst="rect">
            <a:avLst/>
          </a:prstGeom>
        </p:spPr>
      </p:pic>
      <p:pic>
        <p:nvPicPr>
          <p:cNvPr id="25" name="Graphic 24" descr="Traffic light outline">
            <a:extLst>
              <a:ext uri="{FF2B5EF4-FFF2-40B4-BE49-F238E27FC236}">
                <a16:creationId xmlns:a16="http://schemas.microsoft.com/office/drawing/2014/main" id="{3288FA2C-1259-FB7A-8895-8054718178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86200" y="4066731"/>
            <a:ext cx="396365" cy="396365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42FB6AFD-76A4-6237-F9F2-752A49403A57}"/>
              </a:ext>
            </a:extLst>
          </p:cNvPr>
          <p:cNvGrpSpPr/>
          <p:nvPr/>
        </p:nvGrpSpPr>
        <p:grpSpPr>
          <a:xfrm>
            <a:off x="2952345" y="1159095"/>
            <a:ext cx="2210040" cy="1761840"/>
            <a:chOff x="2952345" y="1159095"/>
            <a:chExt cx="2210040" cy="176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B5B191B-8AE8-86F0-FA2F-F33525D9CD04}"/>
                    </a:ext>
                  </a:extLst>
                </p14:cNvPr>
                <p14:cNvContentPartPr/>
                <p14:nvPr/>
              </p14:nvContentPartPr>
              <p14:xfrm>
                <a:off x="2952345" y="1159095"/>
                <a:ext cx="703080" cy="422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B5B191B-8AE8-86F0-FA2F-F33525D9CD0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916345" y="1123095"/>
                  <a:ext cx="77472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003F49D-4999-EF1B-3C5F-A2B39117476C}"/>
                    </a:ext>
                  </a:extLst>
                </p14:cNvPr>
                <p14:cNvContentPartPr/>
                <p14:nvPr/>
              </p14:nvContentPartPr>
              <p14:xfrm>
                <a:off x="3856665" y="1180695"/>
                <a:ext cx="20160" cy="309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003F49D-4999-EF1B-3C5F-A2B39117476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820665" y="1144737"/>
                  <a:ext cx="91800" cy="3807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35F2ED0-BE5B-BFCA-8198-7F2D66493954}"/>
                    </a:ext>
                  </a:extLst>
                </p14:cNvPr>
                <p14:cNvContentPartPr/>
                <p14:nvPr/>
              </p14:nvContentPartPr>
              <p14:xfrm>
                <a:off x="3009585" y="1809255"/>
                <a:ext cx="658080" cy="10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35F2ED0-BE5B-BFCA-8198-7F2D6649395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973565" y="1773255"/>
                  <a:ext cx="729759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67135EC-5B1B-78DC-A542-B2866C540712}"/>
                    </a:ext>
                  </a:extLst>
                </p14:cNvPr>
                <p14:cNvContentPartPr/>
                <p14:nvPr/>
              </p14:nvContentPartPr>
              <p14:xfrm>
                <a:off x="3373185" y="2028495"/>
                <a:ext cx="417600" cy="3268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67135EC-5B1B-78DC-A542-B2866C54071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337185" y="1992495"/>
                  <a:ext cx="48924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0032379-0A1F-DD0C-6E52-2C2BE0346E18}"/>
                    </a:ext>
                  </a:extLst>
                </p14:cNvPr>
                <p14:cNvContentPartPr/>
                <p14:nvPr/>
              </p14:nvContentPartPr>
              <p14:xfrm>
                <a:off x="4105065" y="1714215"/>
                <a:ext cx="609840" cy="196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0032379-0A1F-DD0C-6E52-2C2BE0346E1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069044" y="1678215"/>
                  <a:ext cx="681522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11B809F-B0D4-48A2-E72D-78EBF38004C4}"/>
                    </a:ext>
                  </a:extLst>
                </p14:cNvPr>
                <p14:cNvContentPartPr/>
                <p14:nvPr/>
              </p14:nvContentPartPr>
              <p14:xfrm>
                <a:off x="4028745" y="1971255"/>
                <a:ext cx="1133640" cy="9496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11B809F-B0D4-48A2-E72D-78EBF38004C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992745" y="1935269"/>
                  <a:ext cx="1205280" cy="1021293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12E11CD3-C9D4-6565-0AE2-5EA93547C424}"/>
                  </a:ext>
                </a:extLst>
              </p14:cNvPr>
              <p14:cNvContentPartPr/>
              <p14:nvPr/>
            </p14:nvContentPartPr>
            <p14:xfrm>
              <a:off x="1837785" y="3114255"/>
              <a:ext cx="785160" cy="4471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12E11CD3-C9D4-6565-0AE2-5EA93547C42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801785" y="3078255"/>
                <a:ext cx="856800" cy="51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37857597-A4A7-C9F5-3B10-1FB3E75B13DD}"/>
              </a:ext>
            </a:extLst>
          </p:cNvPr>
          <p:cNvGrpSpPr/>
          <p:nvPr/>
        </p:nvGrpSpPr>
        <p:grpSpPr>
          <a:xfrm>
            <a:off x="1213962" y="2035204"/>
            <a:ext cx="1302480" cy="688320"/>
            <a:chOff x="1275465" y="2026335"/>
            <a:chExt cx="1302480" cy="68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55928F1-3F8F-8DF7-AB99-BCE8B270289D}"/>
                    </a:ext>
                  </a:extLst>
                </p14:cNvPr>
                <p14:cNvContentPartPr/>
                <p14:nvPr/>
              </p14:nvContentPartPr>
              <p14:xfrm>
                <a:off x="1837785" y="2026335"/>
                <a:ext cx="740160" cy="6217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55928F1-3F8F-8DF7-AB99-BCE8B270289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801767" y="1990314"/>
                  <a:ext cx="811835" cy="6934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09BF9D8-830A-D3E3-D355-D09CEBDEF1B5}"/>
                    </a:ext>
                  </a:extLst>
                </p14:cNvPr>
                <p14:cNvContentPartPr/>
                <p14:nvPr/>
              </p14:nvContentPartPr>
              <p14:xfrm>
                <a:off x="1275465" y="2218935"/>
                <a:ext cx="219960" cy="4957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09BF9D8-830A-D3E3-D355-D09CEBDEF1B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239465" y="2182935"/>
                  <a:ext cx="291600" cy="56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3C928E0A-4698-91C8-1A4B-EF40598F67EC}"/>
                  </a:ext>
                </a:extLst>
              </p14:cNvPr>
              <p14:cNvContentPartPr/>
              <p14:nvPr/>
            </p14:nvContentPartPr>
            <p14:xfrm>
              <a:off x="1043625" y="3085815"/>
              <a:ext cx="423360" cy="6519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3C928E0A-4698-91C8-1A4B-EF40598F67E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07656" y="3049815"/>
                <a:ext cx="494939" cy="72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2373EA39-9736-5AC1-D0D8-D17D8F5E9084}"/>
                  </a:ext>
                </a:extLst>
              </p14:cNvPr>
              <p14:cNvContentPartPr/>
              <p14:nvPr/>
            </p14:nvContentPartPr>
            <p14:xfrm>
              <a:off x="1923825" y="4543095"/>
              <a:ext cx="711720" cy="2804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2373EA39-9736-5AC1-D0D8-D17D8F5E9084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887825" y="4507095"/>
                <a:ext cx="783360" cy="35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94C07DD5-0DE1-00EF-1CD1-3727680A2B8B}"/>
              </a:ext>
            </a:extLst>
          </p:cNvPr>
          <p:cNvGrpSpPr/>
          <p:nvPr/>
        </p:nvGrpSpPr>
        <p:grpSpPr>
          <a:xfrm>
            <a:off x="1622145" y="3104895"/>
            <a:ext cx="4716720" cy="1096200"/>
            <a:chOff x="1622145" y="3104895"/>
            <a:chExt cx="4716720" cy="109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2A303D4-A916-9929-0B0F-BA9E78848939}"/>
                    </a:ext>
                  </a:extLst>
                </p14:cNvPr>
                <p14:cNvContentPartPr/>
                <p14:nvPr/>
              </p14:nvContentPartPr>
              <p14:xfrm>
                <a:off x="2952345" y="3771615"/>
                <a:ext cx="853200" cy="3837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2A303D4-A916-9929-0B0F-BA9E7884893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916345" y="3735649"/>
                  <a:ext cx="924840" cy="4553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6209669-71E7-AB09-673B-F6AA0607CCA5}"/>
                    </a:ext>
                  </a:extLst>
                </p14:cNvPr>
                <p14:cNvContentPartPr/>
                <p14:nvPr/>
              </p14:nvContentPartPr>
              <p14:xfrm>
                <a:off x="4076265" y="3806175"/>
                <a:ext cx="207000" cy="2322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6209669-71E7-AB09-673B-F6AA0607CCA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040202" y="3770175"/>
                  <a:ext cx="278765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DA23565-2BBC-2E87-BD4A-C473360E90B6}"/>
                    </a:ext>
                  </a:extLst>
                </p14:cNvPr>
                <p14:cNvContentPartPr/>
                <p14:nvPr/>
              </p14:nvContentPartPr>
              <p14:xfrm>
                <a:off x="2037945" y="3863415"/>
                <a:ext cx="568800" cy="2415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DA23565-2BBC-2E87-BD4A-C473360E90B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001945" y="3827415"/>
                  <a:ext cx="64044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EA1BF34-3502-8922-8F71-6AF214A047CA}"/>
                    </a:ext>
                  </a:extLst>
                </p14:cNvPr>
                <p14:cNvContentPartPr/>
                <p14:nvPr/>
              </p14:nvContentPartPr>
              <p14:xfrm>
                <a:off x="1622145" y="3253215"/>
                <a:ext cx="149400" cy="7754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EA1BF34-3502-8922-8F71-6AF214A047C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586232" y="3217215"/>
                  <a:ext cx="220868" cy="84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5FA3EA7-AB85-6B1C-E667-54682BE8C34A}"/>
                    </a:ext>
                  </a:extLst>
                </p14:cNvPr>
                <p14:cNvContentPartPr/>
                <p14:nvPr/>
              </p14:nvContentPartPr>
              <p14:xfrm>
                <a:off x="5657385" y="3104895"/>
                <a:ext cx="681480" cy="2534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5FA3EA7-AB85-6B1C-E667-54682BE8C34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621385" y="3068895"/>
                  <a:ext cx="75312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32D5093-A9C1-D296-AFCE-9367565DA4DB}"/>
                    </a:ext>
                  </a:extLst>
                </p14:cNvPr>
                <p14:cNvContentPartPr/>
                <p14:nvPr/>
              </p14:nvContentPartPr>
              <p14:xfrm>
                <a:off x="4380825" y="3314415"/>
                <a:ext cx="993960" cy="8866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32D5093-A9C1-D296-AFCE-9367565DA4D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344825" y="3278430"/>
                  <a:ext cx="1065600" cy="958291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6588E660-4406-BA94-69DB-9010D4F4515D}"/>
                  </a:ext>
                </a:extLst>
              </p14:cNvPr>
              <p14:cNvContentPartPr/>
              <p14:nvPr/>
            </p14:nvContentPartPr>
            <p14:xfrm>
              <a:off x="4295505" y="4400175"/>
              <a:ext cx="918720" cy="1778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6588E660-4406-BA94-69DB-9010D4F4515D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259491" y="4364248"/>
                <a:ext cx="990388" cy="249335"/>
              </a:xfrm>
              <a:prstGeom prst="rect">
                <a:avLst/>
              </a:prstGeom>
            </p:spPr>
          </p:pic>
        </mc:Fallback>
      </mc:AlternateContent>
      <p:pic>
        <p:nvPicPr>
          <p:cNvPr id="3074" name="Picture 2" descr="Mansion - Free buildings icons">
            <a:extLst>
              <a:ext uri="{FF2B5EF4-FFF2-40B4-BE49-F238E27FC236}">
                <a16:creationId xmlns:a16="http://schemas.microsoft.com/office/drawing/2014/main" id="{58405E2F-979A-0043-D6FE-3DEB9F21D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630" y="-221850"/>
            <a:ext cx="1556625" cy="155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FE8E474-A4E6-8367-9DAA-69918A1B32E8}"/>
                  </a:ext>
                </a:extLst>
              </p14:cNvPr>
              <p14:cNvContentPartPr/>
              <p14:nvPr/>
            </p14:nvContentPartPr>
            <p14:xfrm>
              <a:off x="1915905" y="1137855"/>
              <a:ext cx="579600" cy="433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FE8E474-A4E6-8367-9DAA-69918A1B32E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879927" y="1101855"/>
                <a:ext cx="651196" cy="50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72A9859-E1FA-5FF1-E2CF-075569A4233D}"/>
                  </a:ext>
                </a:extLst>
              </p14:cNvPr>
              <p14:cNvContentPartPr/>
              <p14:nvPr/>
            </p14:nvContentPartPr>
            <p14:xfrm>
              <a:off x="3970785" y="4495575"/>
              <a:ext cx="164520" cy="6296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72A9859-E1FA-5FF1-E2CF-075569A4233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934785" y="4459575"/>
                <a:ext cx="236160" cy="70128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E0B3A8C8-C318-30AC-6CA0-732CEF665A5F}"/>
              </a:ext>
            </a:extLst>
          </p:cNvPr>
          <p:cNvSpPr txBox="1"/>
          <p:nvPr/>
        </p:nvSpPr>
        <p:spPr>
          <a:xfrm>
            <a:off x="2234517" y="1037567"/>
            <a:ext cx="535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87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69C2E2-B2A3-9329-D792-AB785BB92A3D}"/>
              </a:ext>
            </a:extLst>
          </p:cNvPr>
          <p:cNvSpPr txBox="1"/>
          <p:nvPr/>
        </p:nvSpPr>
        <p:spPr>
          <a:xfrm>
            <a:off x="2907102" y="1055159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96FCA3-0D94-5328-6900-116241AA70DA}"/>
              </a:ext>
            </a:extLst>
          </p:cNvPr>
          <p:cNvSpPr txBox="1"/>
          <p:nvPr/>
        </p:nvSpPr>
        <p:spPr>
          <a:xfrm>
            <a:off x="3147178" y="1427247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2B5A5A-8E06-23A4-C4F2-10A5DFFCBBDB}"/>
              </a:ext>
            </a:extLst>
          </p:cNvPr>
          <p:cNvSpPr txBox="1"/>
          <p:nvPr/>
        </p:nvSpPr>
        <p:spPr>
          <a:xfrm>
            <a:off x="4230990" y="2446819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2BE7B86-8A98-8407-E0F6-52ED98921C3F}"/>
              </a:ext>
            </a:extLst>
          </p:cNvPr>
          <p:cNvSpPr txBox="1"/>
          <p:nvPr/>
        </p:nvSpPr>
        <p:spPr>
          <a:xfrm>
            <a:off x="3564440" y="2152590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95587D7-0470-B5A2-B658-67DBAEFE9FCD}"/>
              </a:ext>
            </a:extLst>
          </p:cNvPr>
          <p:cNvSpPr txBox="1"/>
          <p:nvPr/>
        </p:nvSpPr>
        <p:spPr>
          <a:xfrm>
            <a:off x="4231882" y="1435220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C3AF946-FDD9-9B1A-48E7-9F6E44ACEEE1}"/>
              </a:ext>
            </a:extLst>
          </p:cNvPr>
          <p:cNvSpPr txBox="1"/>
          <p:nvPr/>
        </p:nvSpPr>
        <p:spPr>
          <a:xfrm>
            <a:off x="3908286" y="1131692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0BADB13-13A6-D9C2-DDF9-F1C3C58F833D}"/>
              </a:ext>
            </a:extLst>
          </p:cNvPr>
          <p:cNvSpPr txBox="1"/>
          <p:nvPr/>
        </p:nvSpPr>
        <p:spPr>
          <a:xfrm>
            <a:off x="5845998" y="2816151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F779C6F-A76E-459C-34F0-018693D62828}"/>
              </a:ext>
            </a:extLst>
          </p:cNvPr>
          <p:cNvSpPr txBox="1"/>
          <p:nvPr/>
        </p:nvSpPr>
        <p:spPr>
          <a:xfrm>
            <a:off x="5162385" y="3742812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75609CC-13A0-C212-5719-47489CFD5C0F}"/>
              </a:ext>
            </a:extLst>
          </p:cNvPr>
          <p:cNvSpPr txBox="1"/>
          <p:nvPr/>
        </p:nvSpPr>
        <p:spPr>
          <a:xfrm>
            <a:off x="4732302" y="4132200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4982672-8C12-9D31-EA7A-9EA7B9BBCA22}"/>
              </a:ext>
            </a:extLst>
          </p:cNvPr>
          <p:cNvSpPr txBox="1"/>
          <p:nvPr/>
        </p:nvSpPr>
        <p:spPr>
          <a:xfrm>
            <a:off x="4042171" y="4611607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0DACA29-AB21-BCE6-F4E2-77C6EE1870DF}"/>
              </a:ext>
            </a:extLst>
          </p:cNvPr>
          <p:cNvSpPr txBox="1"/>
          <p:nvPr/>
        </p:nvSpPr>
        <p:spPr>
          <a:xfrm>
            <a:off x="3863038" y="3606126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A51DAF3-FABF-005D-185E-902675C90D7C}"/>
              </a:ext>
            </a:extLst>
          </p:cNvPr>
          <p:cNvSpPr txBox="1"/>
          <p:nvPr/>
        </p:nvSpPr>
        <p:spPr>
          <a:xfrm>
            <a:off x="3165724" y="3580370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BA00FD7-5A00-B0C1-E24A-3D34C514FC10}"/>
              </a:ext>
            </a:extLst>
          </p:cNvPr>
          <p:cNvSpPr txBox="1"/>
          <p:nvPr/>
        </p:nvSpPr>
        <p:spPr>
          <a:xfrm>
            <a:off x="2141410" y="2940963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8EFD489-E0C1-18B1-28C4-88DBD9D3C789}"/>
              </a:ext>
            </a:extLst>
          </p:cNvPr>
          <p:cNvSpPr txBox="1"/>
          <p:nvPr/>
        </p:nvSpPr>
        <p:spPr>
          <a:xfrm>
            <a:off x="2225161" y="3949702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DBB0EDF-85F8-0D88-0C5A-0F3EA2BE3594}"/>
              </a:ext>
            </a:extLst>
          </p:cNvPr>
          <p:cNvSpPr txBox="1"/>
          <p:nvPr/>
        </p:nvSpPr>
        <p:spPr>
          <a:xfrm>
            <a:off x="2150217" y="4730716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038EAF2-63A3-7C8A-C3C1-7A329CE80DB9}"/>
              </a:ext>
            </a:extLst>
          </p:cNvPr>
          <p:cNvSpPr txBox="1"/>
          <p:nvPr/>
        </p:nvSpPr>
        <p:spPr>
          <a:xfrm>
            <a:off x="1378831" y="3549134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536EB45-7ABD-4503-1199-3C9A2D29504E}"/>
              </a:ext>
            </a:extLst>
          </p:cNvPr>
          <p:cNvSpPr txBox="1"/>
          <p:nvPr/>
        </p:nvSpPr>
        <p:spPr>
          <a:xfrm>
            <a:off x="1864229" y="2006174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048" name="TextBox 2047">
            <a:extLst>
              <a:ext uri="{FF2B5EF4-FFF2-40B4-BE49-F238E27FC236}">
                <a16:creationId xmlns:a16="http://schemas.microsoft.com/office/drawing/2014/main" id="{7D3D26F6-A14E-71A0-1010-D0B7C7020783}"/>
              </a:ext>
            </a:extLst>
          </p:cNvPr>
          <p:cNvSpPr txBox="1"/>
          <p:nvPr/>
        </p:nvSpPr>
        <p:spPr>
          <a:xfrm>
            <a:off x="903407" y="2337823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49" name="TextBox 2048">
            <a:extLst>
              <a:ext uri="{FF2B5EF4-FFF2-40B4-BE49-F238E27FC236}">
                <a16:creationId xmlns:a16="http://schemas.microsoft.com/office/drawing/2014/main" id="{81144CCF-FF60-E7E9-7AF0-C8E373915317}"/>
              </a:ext>
            </a:extLst>
          </p:cNvPr>
          <p:cNvSpPr txBox="1"/>
          <p:nvPr/>
        </p:nvSpPr>
        <p:spPr>
          <a:xfrm>
            <a:off x="911077" y="3170474"/>
            <a:ext cx="56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pic>
        <p:nvPicPr>
          <p:cNvPr id="2051" name="Picture 2" descr="UPS: Pullback Package Truck - Daron Worldwide, Ages 3+ - Walmart.com">
            <a:extLst>
              <a:ext uri="{FF2B5EF4-FFF2-40B4-BE49-F238E27FC236}">
                <a16:creationId xmlns:a16="http://schemas.microsoft.com/office/drawing/2014/main" id="{FF737ECE-F964-DD6A-B36C-BB792FA819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194"/>
          <a:stretch/>
        </p:blipFill>
        <p:spPr bwMode="auto">
          <a:xfrm>
            <a:off x="2567130" y="512385"/>
            <a:ext cx="911907" cy="612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2" name="TextBox 2051">
            <a:extLst>
              <a:ext uri="{FF2B5EF4-FFF2-40B4-BE49-F238E27FC236}">
                <a16:creationId xmlns:a16="http://schemas.microsoft.com/office/drawing/2014/main" id="{31B0A718-D17E-D924-04D0-C1559D106572}"/>
              </a:ext>
            </a:extLst>
          </p:cNvPr>
          <p:cNvSpPr txBox="1"/>
          <p:nvPr/>
        </p:nvSpPr>
        <p:spPr>
          <a:xfrm>
            <a:off x="6236370" y="190292"/>
            <a:ext cx="52902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delivery person arrives at the mansion, and notices that nobody is home</a:t>
            </a:r>
          </a:p>
        </p:txBody>
      </p:sp>
      <p:sp>
        <p:nvSpPr>
          <p:cNvPr id="2050" name="TextBox 2049">
            <a:extLst>
              <a:ext uri="{FF2B5EF4-FFF2-40B4-BE49-F238E27FC236}">
                <a16:creationId xmlns:a16="http://schemas.microsoft.com/office/drawing/2014/main" id="{83698D80-7588-804D-25CE-E37DE18CB10C}"/>
              </a:ext>
            </a:extLst>
          </p:cNvPr>
          <p:cNvSpPr txBox="1"/>
          <p:nvPr/>
        </p:nvSpPr>
        <p:spPr>
          <a:xfrm>
            <a:off x="7239000" y="1864519"/>
            <a:ext cx="4639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They decide they are going to </a:t>
            </a:r>
            <a:r>
              <a:rPr lang="en-US" b="1" dirty="0"/>
              <a:t>rob</a:t>
            </a:r>
            <a:r>
              <a:rPr lang="en-US" dirty="0"/>
              <a:t> the house and brings their backpack along</a:t>
            </a:r>
          </a:p>
        </p:txBody>
      </p:sp>
    </p:spTree>
    <p:extLst>
      <p:ext uri="{BB962C8B-B14F-4D97-AF65-F5344CB8AC3E}">
        <p14:creationId xmlns:p14="http://schemas.microsoft.com/office/powerpoint/2010/main" val="40254129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25</a:t>
            </a:fld>
            <a:endParaRPr lang="en-US" dirty="0"/>
          </a:p>
        </p:txBody>
      </p:sp>
      <p:pic>
        <p:nvPicPr>
          <p:cNvPr id="4098" name="Picture 2" descr="1.25 ct - Square Moissanite - Double Halo - Twisted Band - Vintage Inspired  - Pave - Wedding Ring Set in 18K Rose Gold over Silver - Walmart.com">
            <a:extLst>
              <a:ext uri="{FF2B5EF4-FFF2-40B4-BE49-F238E27FC236}">
                <a16:creationId xmlns:a16="http://schemas.microsoft.com/office/drawing/2014/main" id="{A180065D-F9CC-AE55-7A35-37C2E0AB8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860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7.5-8mm Cultured Freshwater Pearl Necklace In Sterling Silver - 18&quot; - White  : Target">
            <a:extLst>
              <a:ext uri="{FF2B5EF4-FFF2-40B4-BE49-F238E27FC236}">
                <a16:creationId xmlns:a16="http://schemas.microsoft.com/office/drawing/2014/main" id="{A4399E07-E776-4EF8-C953-B8AB5305F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28600"/>
            <a:ext cx="981075" cy="98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mazon.com: PlayStation®5 Digital Edition (slim) : Video Games">
            <a:extLst>
              <a:ext uri="{FF2B5EF4-FFF2-40B4-BE49-F238E27FC236}">
                <a16:creationId xmlns:a16="http://schemas.microsoft.com/office/drawing/2014/main" id="{1B879C85-378D-7340-AB19-A76A9E890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275" y="76200"/>
            <a:ext cx="1143000" cy="1204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Amazon.com: Apple 13 inches MacBook Air, 1.8GHz Intel Core i5 Dual Core  Processor, 8GB RAM, 128GB SSD, Mac OS, Silver, MQD32LL/A (Renewed) :  Electronics">
            <a:extLst>
              <a:ext uri="{FF2B5EF4-FFF2-40B4-BE49-F238E27FC236}">
                <a16:creationId xmlns:a16="http://schemas.microsoft.com/office/drawing/2014/main" id="{20CE5A2F-1C7E-F4B2-197F-36F8B75F9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25" y="76200"/>
            <a:ext cx="18288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Lego Star Wars Boba Fett sw0107 Cloud City 10123 Episode 4 5 6 Figure Used  | eBay">
            <a:extLst>
              <a:ext uri="{FF2B5EF4-FFF2-40B4-BE49-F238E27FC236}">
                <a16:creationId xmlns:a16="http://schemas.microsoft.com/office/drawing/2014/main" id="{B87C1C74-B088-B353-2AB3-51A73A1F3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76200"/>
            <a:ext cx="1143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Ninja 4QT Air Fryer, Black, AF100WM - Walmart.com">
            <a:extLst>
              <a:ext uri="{FF2B5EF4-FFF2-40B4-BE49-F238E27FC236}">
                <a16:creationId xmlns:a16="http://schemas.microsoft.com/office/drawing/2014/main" id="{84A5AE54-3B2B-A662-9A5C-24CBE5CFE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800" y="7620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3" name="TextBox 2052">
            <a:extLst>
              <a:ext uri="{FF2B5EF4-FFF2-40B4-BE49-F238E27FC236}">
                <a16:creationId xmlns:a16="http://schemas.microsoft.com/office/drawing/2014/main" id="{800CBF2D-42C8-BD62-FE6C-D8B8DAF7750D}"/>
              </a:ext>
            </a:extLst>
          </p:cNvPr>
          <p:cNvSpPr txBox="1"/>
          <p:nvPr/>
        </p:nvSpPr>
        <p:spPr>
          <a:xfrm>
            <a:off x="254026" y="2209800"/>
            <a:ext cx="11272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 are going to steal some items from the house and put them into our backpack</a:t>
            </a:r>
          </a:p>
        </p:txBody>
      </p:sp>
    </p:spTree>
    <p:extLst>
      <p:ext uri="{BB962C8B-B14F-4D97-AF65-F5344CB8AC3E}">
        <p14:creationId xmlns:p14="http://schemas.microsoft.com/office/powerpoint/2010/main" val="19358846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26</a:t>
            </a:fld>
            <a:endParaRPr lang="en-US" dirty="0"/>
          </a:p>
        </p:txBody>
      </p:sp>
      <p:pic>
        <p:nvPicPr>
          <p:cNvPr id="4098" name="Picture 2" descr="1.25 ct - Square Moissanite - Double Halo - Twisted Band - Vintage Inspired  - Pave - Wedding Ring Set in 18K Rose Gold over Silver - Walmart.com">
            <a:extLst>
              <a:ext uri="{FF2B5EF4-FFF2-40B4-BE49-F238E27FC236}">
                <a16:creationId xmlns:a16="http://schemas.microsoft.com/office/drawing/2014/main" id="{A180065D-F9CC-AE55-7A35-37C2E0AB8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860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7.5-8mm Cultured Freshwater Pearl Necklace In Sterling Silver - 18&quot; - White  : Target">
            <a:extLst>
              <a:ext uri="{FF2B5EF4-FFF2-40B4-BE49-F238E27FC236}">
                <a16:creationId xmlns:a16="http://schemas.microsoft.com/office/drawing/2014/main" id="{A4399E07-E776-4EF8-C953-B8AB5305F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28600"/>
            <a:ext cx="981075" cy="98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mazon.com: PlayStation®5 Digital Edition (slim) : Video Games">
            <a:extLst>
              <a:ext uri="{FF2B5EF4-FFF2-40B4-BE49-F238E27FC236}">
                <a16:creationId xmlns:a16="http://schemas.microsoft.com/office/drawing/2014/main" id="{1B879C85-378D-7340-AB19-A76A9E890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275" y="76200"/>
            <a:ext cx="1143000" cy="1204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Amazon.com: Apple 13 inches MacBook Air, 1.8GHz Intel Core i5 Dual Core  Processor, 8GB RAM, 128GB SSD, Mac OS, Silver, MQD32LL/A (Renewed) :  Electronics">
            <a:extLst>
              <a:ext uri="{FF2B5EF4-FFF2-40B4-BE49-F238E27FC236}">
                <a16:creationId xmlns:a16="http://schemas.microsoft.com/office/drawing/2014/main" id="{20CE5A2F-1C7E-F4B2-197F-36F8B75F9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25" y="76200"/>
            <a:ext cx="18288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Lego Star Wars Boba Fett sw0107 Cloud City 10123 Episode 4 5 6 Figure Used  | eBay">
            <a:extLst>
              <a:ext uri="{FF2B5EF4-FFF2-40B4-BE49-F238E27FC236}">
                <a16:creationId xmlns:a16="http://schemas.microsoft.com/office/drawing/2014/main" id="{B87C1C74-B088-B353-2AB3-51A73A1F3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76200"/>
            <a:ext cx="1143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Ninja 4QT Air Fryer, Black, AF100WM - Walmart.com">
            <a:extLst>
              <a:ext uri="{FF2B5EF4-FFF2-40B4-BE49-F238E27FC236}">
                <a16:creationId xmlns:a16="http://schemas.microsoft.com/office/drawing/2014/main" id="{84A5AE54-3B2B-A662-9A5C-24CBE5CFE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800" y="7620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3" name="TextBox 2052">
            <a:extLst>
              <a:ext uri="{FF2B5EF4-FFF2-40B4-BE49-F238E27FC236}">
                <a16:creationId xmlns:a16="http://schemas.microsoft.com/office/drawing/2014/main" id="{800CBF2D-42C8-BD62-FE6C-D8B8DAF7750D}"/>
              </a:ext>
            </a:extLst>
          </p:cNvPr>
          <p:cNvSpPr txBox="1"/>
          <p:nvPr/>
        </p:nvSpPr>
        <p:spPr>
          <a:xfrm>
            <a:off x="254026" y="2209800"/>
            <a:ext cx="11272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 are going to steal some items from the house and put them into our backpack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7015EC-063D-67EF-0B45-059FB7C5EC48}"/>
              </a:ext>
            </a:extLst>
          </p:cNvPr>
          <p:cNvSpPr txBox="1"/>
          <p:nvPr/>
        </p:nvSpPr>
        <p:spPr>
          <a:xfrm>
            <a:off x="2821842" y="2715661"/>
            <a:ext cx="5131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Each item has a weight, and a value</a:t>
            </a:r>
          </a:p>
        </p:txBody>
      </p:sp>
      <p:sp>
        <p:nvSpPr>
          <p:cNvPr id="2054" name="TextBox 2053">
            <a:extLst>
              <a:ext uri="{FF2B5EF4-FFF2-40B4-BE49-F238E27FC236}">
                <a16:creationId xmlns:a16="http://schemas.microsoft.com/office/drawing/2014/main" id="{E0E2036E-E9B2-11F1-CBBF-31C521BB2F59}"/>
              </a:ext>
            </a:extLst>
          </p:cNvPr>
          <p:cNvSpPr txBox="1"/>
          <p:nvPr/>
        </p:nvSpPr>
        <p:spPr>
          <a:xfrm>
            <a:off x="258554" y="1315134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10</a:t>
            </a:r>
          </a:p>
          <a:p>
            <a:r>
              <a:rPr lang="en-US" dirty="0"/>
              <a:t>Weight: 5</a:t>
            </a:r>
          </a:p>
        </p:txBody>
      </p:sp>
      <p:sp>
        <p:nvSpPr>
          <p:cNvPr id="2055" name="TextBox 2054">
            <a:extLst>
              <a:ext uri="{FF2B5EF4-FFF2-40B4-BE49-F238E27FC236}">
                <a16:creationId xmlns:a16="http://schemas.microsoft.com/office/drawing/2014/main" id="{9271B585-9C84-8FCD-F9E6-FC6D07228ABC}"/>
              </a:ext>
            </a:extLst>
          </p:cNvPr>
          <p:cNvSpPr txBox="1"/>
          <p:nvPr/>
        </p:nvSpPr>
        <p:spPr>
          <a:xfrm>
            <a:off x="1879183" y="1315134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40</a:t>
            </a:r>
          </a:p>
          <a:p>
            <a:r>
              <a:rPr lang="en-US" dirty="0"/>
              <a:t>Weight: 4</a:t>
            </a:r>
          </a:p>
        </p:txBody>
      </p:sp>
      <p:sp>
        <p:nvSpPr>
          <p:cNvPr id="2056" name="TextBox 2055">
            <a:extLst>
              <a:ext uri="{FF2B5EF4-FFF2-40B4-BE49-F238E27FC236}">
                <a16:creationId xmlns:a16="http://schemas.microsoft.com/office/drawing/2014/main" id="{293AD8E1-5C0D-75B8-A031-BF4475A9E687}"/>
              </a:ext>
            </a:extLst>
          </p:cNvPr>
          <p:cNvSpPr txBox="1"/>
          <p:nvPr/>
        </p:nvSpPr>
        <p:spPr>
          <a:xfrm>
            <a:off x="3743325" y="1315134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30</a:t>
            </a:r>
          </a:p>
          <a:p>
            <a:r>
              <a:rPr lang="en-US" dirty="0"/>
              <a:t>Weight: 6</a:t>
            </a:r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6DC57229-9800-2A9C-18B8-BDDC40E76057}"/>
              </a:ext>
            </a:extLst>
          </p:cNvPr>
          <p:cNvSpPr txBox="1"/>
          <p:nvPr/>
        </p:nvSpPr>
        <p:spPr>
          <a:xfrm>
            <a:off x="7848600" y="1607571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50</a:t>
            </a:r>
          </a:p>
          <a:p>
            <a:r>
              <a:rPr lang="en-US" dirty="0"/>
              <a:t>Weight: 3</a:t>
            </a:r>
          </a:p>
        </p:txBody>
      </p:sp>
      <p:sp>
        <p:nvSpPr>
          <p:cNvPr id="2058" name="TextBox 2057">
            <a:extLst>
              <a:ext uri="{FF2B5EF4-FFF2-40B4-BE49-F238E27FC236}">
                <a16:creationId xmlns:a16="http://schemas.microsoft.com/office/drawing/2014/main" id="{0637A9D7-C5C6-24A3-0E18-EF01B19A0A21}"/>
              </a:ext>
            </a:extLst>
          </p:cNvPr>
          <p:cNvSpPr txBox="1"/>
          <p:nvPr/>
        </p:nvSpPr>
        <p:spPr>
          <a:xfrm>
            <a:off x="5834062" y="1357997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25</a:t>
            </a:r>
          </a:p>
          <a:p>
            <a:r>
              <a:rPr lang="en-US" dirty="0"/>
              <a:t>Weight: 4</a:t>
            </a:r>
          </a:p>
        </p:txBody>
      </p:sp>
      <p:sp>
        <p:nvSpPr>
          <p:cNvPr id="2059" name="TextBox 2058">
            <a:extLst>
              <a:ext uri="{FF2B5EF4-FFF2-40B4-BE49-F238E27FC236}">
                <a16:creationId xmlns:a16="http://schemas.microsoft.com/office/drawing/2014/main" id="{6EEED6CB-C867-3261-623C-2191D0FB8CAF}"/>
              </a:ext>
            </a:extLst>
          </p:cNvPr>
          <p:cNvSpPr txBox="1"/>
          <p:nvPr/>
        </p:nvSpPr>
        <p:spPr>
          <a:xfrm>
            <a:off x="10053403" y="1591360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5</a:t>
            </a:r>
          </a:p>
          <a:p>
            <a:r>
              <a:rPr lang="en-US" dirty="0"/>
              <a:t>Weight: 2</a:t>
            </a:r>
          </a:p>
        </p:txBody>
      </p:sp>
    </p:spTree>
    <p:extLst>
      <p:ext uri="{BB962C8B-B14F-4D97-AF65-F5344CB8AC3E}">
        <p14:creationId xmlns:p14="http://schemas.microsoft.com/office/powerpoint/2010/main" val="10029150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27</a:t>
            </a:fld>
            <a:endParaRPr lang="en-US" dirty="0"/>
          </a:p>
        </p:txBody>
      </p:sp>
      <p:pic>
        <p:nvPicPr>
          <p:cNvPr id="4098" name="Picture 2" descr="1.25 ct - Square Moissanite - Double Halo - Twisted Band - Vintage Inspired  - Pave - Wedding Ring Set in 18K Rose Gold over Silver - Walmart.com">
            <a:extLst>
              <a:ext uri="{FF2B5EF4-FFF2-40B4-BE49-F238E27FC236}">
                <a16:creationId xmlns:a16="http://schemas.microsoft.com/office/drawing/2014/main" id="{A180065D-F9CC-AE55-7A35-37C2E0AB8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860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7.5-8mm Cultured Freshwater Pearl Necklace In Sterling Silver - 18&quot; - White  : Target">
            <a:extLst>
              <a:ext uri="{FF2B5EF4-FFF2-40B4-BE49-F238E27FC236}">
                <a16:creationId xmlns:a16="http://schemas.microsoft.com/office/drawing/2014/main" id="{A4399E07-E776-4EF8-C953-B8AB5305F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28600"/>
            <a:ext cx="981075" cy="98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mazon.com: PlayStation®5 Digital Edition (slim) : Video Games">
            <a:extLst>
              <a:ext uri="{FF2B5EF4-FFF2-40B4-BE49-F238E27FC236}">
                <a16:creationId xmlns:a16="http://schemas.microsoft.com/office/drawing/2014/main" id="{1B879C85-378D-7340-AB19-A76A9E890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275" y="76200"/>
            <a:ext cx="1143000" cy="1204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Amazon.com: Apple 13 inches MacBook Air, 1.8GHz Intel Core i5 Dual Core  Processor, 8GB RAM, 128GB SSD, Mac OS, Silver, MQD32LL/A (Renewed) :  Electronics">
            <a:extLst>
              <a:ext uri="{FF2B5EF4-FFF2-40B4-BE49-F238E27FC236}">
                <a16:creationId xmlns:a16="http://schemas.microsoft.com/office/drawing/2014/main" id="{20CE5A2F-1C7E-F4B2-197F-36F8B75F9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25" y="76200"/>
            <a:ext cx="18288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Lego Star Wars Boba Fett sw0107 Cloud City 10123 Episode 4 5 6 Figure Used  | eBay">
            <a:extLst>
              <a:ext uri="{FF2B5EF4-FFF2-40B4-BE49-F238E27FC236}">
                <a16:creationId xmlns:a16="http://schemas.microsoft.com/office/drawing/2014/main" id="{B87C1C74-B088-B353-2AB3-51A73A1F3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76200"/>
            <a:ext cx="1143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Ninja 4QT Air Fryer, Black, AF100WM - Walmart.com">
            <a:extLst>
              <a:ext uri="{FF2B5EF4-FFF2-40B4-BE49-F238E27FC236}">
                <a16:creationId xmlns:a16="http://schemas.microsoft.com/office/drawing/2014/main" id="{84A5AE54-3B2B-A662-9A5C-24CBE5CFE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800" y="7620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3" name="TextBox 2052">
            <a:extLst>
              <a:ext uri="{FF2B5EF4-FFF2-40B4-BE49-F238E27FC236}">
                <a16:creationId xmlns:a16="http://schemas.microsoft.com/office/drawing/2014/main" id="{800CBF2D-42C8-BD62-FE6C-D8B8DAF7750D}"/>
              </a:ext>
            </a:extLst>
          </p:cNvPr>
          <p:cNvSpPr txBox="1"/>
          <p:nvPr/>
        </p:nvSpPr>
        <p:spPr>
          <a:xfrm>
            <a:off x="254026" y="2209800"/>
            <a:ext cx="11272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 are going to steal some items from the house and put them into our backpack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7015EC-063D-67EF-0B45-059FB7C5EC48}"/>
              </a:ext>
            </a:extLst>
          </p:cNvPr>
          <p:cNvSpPr txBox="1"/>
          <p:nvPr/>
        </p:nvSpPr>
        <p:spPr>
          <a:xfrm>
            <a:off x="2821842" y="2715661"/>
            <a:ext cx="5131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Each item has a weight, and a value</a:t>
            </a:r>
          </a:p>
        </p:txBody>
      </p:sp>
      <p:sp>
        <p:nvSpPr>
          <p:cNvPr id="2054" name="TextBox 2053">
            <a:extLst>
              <a:ext uri="{FF2B5EF4-FFF2-40B4-BE49-F238E27FC236}">
                <a16:creationId xmlns:a16="http://schemas.microsoft.com/office/drawing/2014/main" id="{E0E2036E-E9B2-11F1-CBBF-31C521BB2F59}"/>
              </a:ext>
            </a:extLst>
          </p:cNvPr>
          <p:cNvSpPr txBox="1"/>
          <p:nvPr/>
        </p:nvSpPr>
        <p:spPr>
          <a:xfrm>
            <a:off x="258554" y="1315134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10</a:t>
            </a:r>
          </a:p>
          <a:p>
            <a:r>
              <a:rPr lang="en-US" dirty="0"/>
              <a:t>Weight: 5</a:t>
            </a:r>
          </a:p>
        </p:txBody>
      </p:sp>
      <p:sp>
        <p:nvSpPr>
          <p:cNvPr id="2055" name="TextBox 2054">
            <a:extLst>
              <a:ext uri="{FF2B5EF4-FFF2-40B4-BE49-F238E27FC236}">
                <a16:creationId xmlns:a16="http://schemas.microsoft.com/office/drawing/2014/main" id="{9271B585-9C84-8FCD-F9E6-FC6D07228ABC}"/>
              </a:ext>
            </a:extLst>
          </p:cNvPr>
          <p:cNvSpPr txBox="1"/>
          <p:nvPr/>
        </p:nvSpPr>
        <p:spPr>
          <a:xfrm>
            <a:off x="1879183" y="1315134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40</a:t>
            </a:r>
          </a:p>
          <a:p>
            <a:r>
              <a:rPr lang="en-US" dirty="0"/>
              <a:t>Weight: 4</a:t>
            </a:r>
          </a:p>
        </p:txBody>
      </p:sp>
      <p:sp>
        <p:nvSpPr>
          <p:cNvPr id="2056" name="TextBox 2055">
            <a:extLst>
              <a:ext uri="{FF2B5EF4-FFF2-40B4-BE49-F238E27FC236}">
                <a16:creationId xmlns:a16="http://schemas.microsoft.com/office/drawing/2014/main" id="{293AD8E1-5C0D-75B8-A031-BF4475A9E687}"/>
              </a:ext>
            </a:extLst>
          </p:cNvPr>
          <p:cNvSpPr txBox="1"/>
          <p:nvPr/>
        </p:nvSpPr>
        <p:spPr>
          <a:xfrm>
            <a:off x="3743325" y="1315134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30</a:t>
            </a:r>
          </a:p>
          <a:p>
            <a:r>
              <a:rPr lang="en-US" dirty="0"/>
              <a:t>Weight: 6</a:t>
            </a:r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6DC57229-9800-2A9C-18B8-BDDC40E76057}"/>
              </a:ext>
            </a:extLst>
          </p:cNvPr>
          <p:cNvSpPr txBox="1"/>
          <p:nvPr/>
        </p:nvSpPr>
        <p:spPr>
          <a:xfrm>
            <a:off x="7848600" y="1607571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50</a:t>
            </a:r>
          </a:p>
          <a:p>
            <a:r>
              <a:rPr lang="en-US" dirty="0"/>
              <a:t>Weight: 3</a:t>
            </a:r>
          </a:p>
        </p:txBody>
      </p:sp>
      <p:sp>
        <p:nvSpPr>
          <p:cNvPr id="2058" name="TextBox 2057">
            <a:extLst>
              <a:ext uri="{FF2B5EF4-FFF2-40B4-BE49-F238E27FC236}">
                <a16:creationId xmlns:a16="http://schemas.microsoft.com/office/drawing/2014/main" id="{0637A9D7-C5C6-24A3-0E18-EF01B19A0A21}"/>
              </a:ext>
            </a:extLst>
          </p:cNvPr>
          <p:cNvSpPr txBox="1"/>
          <p:nvPr/>
        </p:nvSpPr>
        <p:spPr>
          <a:xfrm>
            <a:off x="5834062" y="1357997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25</a:t>
            </a:r>
          </a:p>
          <a:p>
            <a:r>
              <a:rPr lang="en-US" dirty="0"/>
              <a:t>Weight: 4</a:t>
            </a:r>
          </a:p>
        </p:txBody>
      </p:sp>
      <p:sp>
        <p:nvSpPr>
          <p:cNvPr id="2059" name="TextBox 2058">
            <a:extLst>
              <a:ext uri="{FF2B5EF4-FFF2-40B4-BE49-F238E27FC236}">
                <a16:creationId xmlns:a16="http://schemas.microsoft.com/office/drawing/2014/main" id="{6EEED6CB-C867-3261-623C-2191D0FB8CAF}"/>
              </a:ext>
            </a:extLst>
          </p:cNvPr>
          <p:cNvSpPr txBox="1"/>
          <p:nvPr/>
        </p:nvSpPr>
        <p:spPr>
          <a:xfrm>
            <a:off x="10053403" y="1591360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5</a:t>
            </a:r>
          </a:p>
          <a:p>
            <a:r>
              <a:rPr lang="en-US" dirty="0"/>
              <a:t>Weight: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7E04FC-6C4B-38FD-C4FE-DE92BB0D6873}"/>
              </a:ext>
            </a:extLst>
          </p:cNvPr>
          <p:cNvSpPr txBox="1"/>
          <p:nvPr/>
        </p:nvSpPr>
        <p:spPr>
          <a:xfrm>
            <a:off x="457200" y="3347924"/>
            <a:ext cx="11315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Goal: Steal items such that we </a:t>
            </a:r>
            <a:r>
              <a:rPr lang="en-US" b="1" dirty="0"/>
              <a:t>maximize the value </a:t>
            </a:r>
            <a:r>
              <a:rPr lang="en-US" dirty="0"/>
              <a:t>of items being stole, while </a:t>
            </a:r>
            <a:r>
              <a:rPr lang="en-US" b="1" dirty="0"/>
              <a:t>not overfilling our backpack</a:t>
            </a:r>
          </a:p>
        </p:txBody>
      </p:sp>
      <p:pic>
        <p:nvPicPr>
          <p:cNvPr id="5122" name="Picture 2" descr="Backpack - Free travel icons">
            <a:extLst>
              <a:ext uri="{FF2B5EF4-FFF2-40B4-BE49-F238E27FC236}">
                <a16:creationId xmlns:a16="http://schemas.microsoft.com/office/drawing/2014/main" id="{B1D43A47-45EF-8574-D5CE-15C019AD1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5458" y="3382061"/>
            <a:ext cx="3556722" cy="355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1D5FA3-F688-0D3E-E7E3-C3DF2652F56A}"/>
              </a:ext>
            </a:extLst>
          </p:cNvPr>
          <p:cNvSpPr txBox="1"/>
          <p:nvPr/>
        </p:nvSpPr>
        <p:spPr>
          <a:xfrm>
            <a:off x="2057400" y="5146693"/>
            <a:ext cx="1752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backpack can only fill 10 pounds</a:t>
            </a:r>
          </a:p>
        </p:txBody>
      </p:sp>
    </p:spTree>
    <p:extLst>
      <p:ext uri="{BB962C8B-B14F-4D97-AF65-F5344CB8AC3E}">
        <p14:creationId xmlns:p14="http://schemas.microsoft.com/office/powerpoint/2010/main" val="11975094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28</a:t>
            </a:fld>
            <a:endParaRPr lang="en-US" dirty="0"/>
          </a:p>
        </p:txBody>
      </p:sp>
      <p:pic>
        <p:nvPicPr>
          <p:cNvPr id="4098" name="Picture 2" descr="1.25 ct - Square Moissanite - Double Halo - Twisted Band - Vintage Inspired  - Pave - Wedding Ring Set in 18K Rose Gold over Silver - Walmart.com">
            <a:extLst>
              <a:ext uri="{FF2B5EF4-FFF2-40B4-BE49-F238E27FC236}">
                <a16:creationId xmlns:a16="http://schemas.microsoft.com/office/drawing/2014/main" id="{A180065D-F9CC-AE55-7A35-37C2E0AB8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860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7.5-8mm Cultured Freshwater Pearl Necklace In Sterling Silver - 18&quot; - White  : Target">
            <a:extLst>
              <a:ext uri="{FF2B5EF4-FFF2-40B4-BE49-F238E27FC236}">
                <a16:creationId xmlns:a16="http://schemas.microsoft.com/office/drawing/2014/main" id="{A4399E07-E776-4EF8-C953-B8AB5305F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28600"/>
            <a:ext cx="981075" cy="98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mazon.com: PlayStation®5 Digital Edition (slim) : Video Games">
            <a:extLst>
              <a:ext uri="{FF2B5EF4-FFF2-40B4-BE49-F238E27FC236}">
                <a16:creationId xmlns:a16="http://schemas.microsoft.com/office/drawing/2014/main" id="{1B879C85-378D-7340-AB19-A76A9E890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275" y="76200"/>
            <a:ext cx="1143000" cy="1204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Amazon.com: Apple 13 inches MacBook Air, 1.8GHz Intel Core i5 Dual Core  Processor, 8GB RAM, 128GB SSD, Mac OS, Silver, MQD32LL/A (Renewed) :  Electronics">
            <a:extLst>
              <a:ext uri="{FF2B5EF4-FFF2-40B4-BE49-F238E27FC236}">
                <a16:creationId xmlns:a16="http://schemas.microsoft.com/office/drawing/2014/main" id="{20CE5A2F-1C7E-F4B2-197F-36F8B75F9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25" y="76200"/>
            <a:ext cx="18288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Lego Star Wars Boba Fett sw0107 Cloud City 10123 Episode 4 5 6 Figure Used  | eBay">
            <a:extLst>
              <a:ext uri="{FF2B5EF4-FFF2-40B4-BE49-F238E27FC236}">
                <a16:creationId xmlns:a16="http://schemas.microsoft.com/office/drawing/2014/main" id="{B87C1C74-B088-B353-2AB3-51A73A1F3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76200"/>
            <a:ext cx="1143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Ninja 4QT Air Fryer, Black, AF100WM - Walmart.com">
            <a:extLst>
              <a:ext uri="{FF2B5EF4-FFF2-40B4-BE49-F238E27FC236}">
                <a16:creationId xmlns:a16="http://schemas.microsoft.com/office/drawing/2014/main" id="{84A5AE54-3B2B-A662-9A5C-24CBE5CFE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800" y="7620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3" name="TextBox 2052">
            <a:extLst>
              <a:ext uri="{FF2B5EF4-FFF2-40B4-BE49-F238E27FC236}">
                <a16:creationId xmlns:a16="http://schemas.microsoft.com/office/drawing/2014/main" id="{800CBF2D-42C8-BD62-FE6C-D8B8DAF7750D}"/>
              </a:ext>
            </a:extLst>
          </p:cNvPr>
          <p:cNvSpPr txBox="1"/>
          <p:nvPr/>
        </p:nvSpPr>
        <p:spPr>
          <a:xfrm>
            <a:off x="254026" y="2209800"/>
            <a:ext cx="11272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 are going to steal some items from the house and put them into our backpack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7015EC-063D-67EF-0B45-059FB7C5EC48}"/>
              </a:ext>
            </a:extLst>
          </p:cNvPr>
          <p:cNvSpPr txBox="1"/>
          <p:nvPr/>
        </p:nvSpPr>
        <p:spPr>
          <a:xfrm>
            <a:off x="2821842" y="2715661"/>
            <a:ext cx="5131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Each item has a weight, and a value</a:t>
            </a:r>
          </a:p>
        </p:txBody>
      </p:sp>
      <p:sp>
        <p:nvSpPr>
          <p:cNvPr id="2054" name="TextBox 2053">
            <a:extLst>
              <a:ext uri="{FF2B5EF4-FFF2-40B4-BE49-F238E27FC236}">
                <a16:creationId xmlns:a16="http://schemas.microsoft.com/office/drawing/2014/main" id="{E0E2036E-E9B2-11F1-CBBF-31C521BB2F59}"/>
              </a:ext>
            </a:extLst>
          </p:cNvPr>
          <p:cNvSpPr txBox="1"/>
          <p:nvPr/>
        </p:nvSpPr>
        <p:spPr>
          <a:xfrm>
            <a:off x="258554" y="1315134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10</a:t>
            </a:r>
          </a:p>
          <a:p>
            <a:r>
              <a:rPr lang="en-US" dirty="0"/>
              <a:t>Weight: 5</a:t>
            </a:r>
          </a:p>
        </p:txBody>
      </p:sp>
      <p:sp>
        <p:nvSpPr>
          <p:cNvPr id="2055" name="TextBox 2054">
            <a:extLst>
              <a:ext uri="{FF2B5EF4-FFF2-40B4-BE49-F238E27FC236}">
                <a16:creationId xmlns:a16="http://schemas.microsoft.com/office/drawing/2014/main" id="{9271B585-9C84-8FCD-F9E6-FC6D07228ABC}"/>
              </a:ext>
            </a:extLst>
          </p:cNvPr>
          <p:cNvSpPr txBox="1"/>
          <p:nvPr/>
        </p:nvSpPr>
        <p:spPr>
          <a:xfrm>
            <a:off x="1879183" y="1315134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40</a:t>
            </a:r>
          </a:p>
          <a:p>
            <a:r>
              <a:rPr lang="en-US" dirty="0"/>
              <a:t>Weight: 4</a:t>
            </a:r>
          </a:p>
        </p:txBody>
      </p:sp>
      <p:sp>
        <p:nvSpPr>
          <p:cNvPr id="2056" name="TextBox 2055">
            <a:extLst>
              <a:ext uri="{FF2B5EF4-FFF2-40B4-BE49-F238E27FC236}">
                <a16:creationId xmlns:a16="http://schemas.microsoft.com/office/drawing/2014/main" id="{293AD8E1-5C0D-75B8-A031-BF4475A9E687}"/>
              </a:ext>
            </a:extLst>
          </p:cNvPr>
          <p:cNvSpPr txBox="1"/>
          <p:nvPr/>
        </p:nvSpPr>
        <p:spPr>
          <a:xfrm>
            <a:off x="3743325" y="1315134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30</a:t>
            </a:r>
          </a:p>
          <a:p>
            <a:r>
              <a:rPr lang="en-US" dirty="0"/>
              <a:t>Weight: 6</a:t>
            </a:r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6DC57229-9800-2A9C-18B8-BDDC40E76057}"/>
              </a:ext>
            </a:extLst>
          </p:cNvPr>
          <p:cNvSpPr txBox="1"/>
          <p:nvPr/>
        </p:nvSpPr>
        <p:spPr>
          <a:xfrm>
            <a:off x="7848600" y="1607571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50</a:t>
            </a:r>
          </a:p>
          <a:p>
            <a:r>
              <a:rPr lang="en-US" dirty="0"/>
              <a:t>Weight: 3</a:t>
            </a:r>
          </a:p>
        </p:txBody>
      </p:sp>
      <p:sp>
        <p:nvSpPr>
          <p:cNvPr id="2058" name="TextBox 2057">
            <a:extLst>
              <a:ext uri="{FF2B5EF4-FFF2-40B4-BE49-F238E27FC236}">
                <a16:creationId xmlns:a16="http://schemas.microsoft.com/office/drawing/2014/main" id="{0637A9D7-C5C6-24A3-0E18-EF01B19A0A21}"/>
              </a:ext>
            </a:extLst>
          </p:cNvPr>
          <p:cNvSpPr txBox="1"/>
          <p:nvPr/>
        </p:nvSpPr>
        <p:spPr>
          <a:xfrm>
            <a:off x="5834062" y="1357997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25</a:t>
            </a:r>
          </a:p>
          <a:p>
            <a:r>
              <a:rPr lang="en-US" dirty="0"/>
              <a:t>Weight: 4</a:t>
            </a:r>
          </a:p>
        </p:txBody>
      </p:sp>
      <p:sp>
        <p:nvSpPr>
          <p:cNvPr id="2059" name="TextBox 2058">
            <a:extLst>
              <a:ext uri="{FF2B5EF4-FFF2-40B4-BE49-F238E27FC236}">
                <a16:creationId xmlns:a16="http://schemas.microsoft.com/office/drawing/2014/main" id="{6EEED6CB-C867-3261-623C-2191D0FB8CAF}"/>
              </a:ext>
            </a:extLst>
          </p:cNvPr>
          <p:cNvSpPr txBox="1"/>
          <p:nvPr/>
        </p:nvSpPr>
        <p:spPr>
          <a:xfrm>
            <a:off x="10053403" y="1591360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5</a:t>
            </a:r>
          </a:p>
          <a:p>
            <a:r>
              <a:rPr lang="en-US" dirty="0"/>
              <a:t>Weight: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7E04FC-6C4B-38FD-C4FE-DE92BB0D6873}"/>
              </a:ext>
            </a:extLst>
          </p:cNvPr>
          <p:cNvSpPr txBox="1"/>
          <p:nvPr/>
        </p:nvSpPr>
        <p:spPr>
          <a:xfrm>
            <a:off x="457200" y="3347924"/>
            <a:ext cx="11315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Goal: Steal items such that we </a:t>
            </a:r>
            <a:r>
              <a:rPr lang="en-US" b="1" dirty="0"/>
              <a:t>maximize the value </a:t>
            </a:r>
            <a:r>
              <a:rPr lang="en-US" dirty="0"/>
              <a:t>of items being stole, while </a:t>
            </a:r>
            <a:r>
              <a:rPr lang="en-US" b="1" dirty="0"/>
              <a:t>not overfilling our backpack</a:t>
            </a:r>
          </a:p>
        </p:txBody>
      </p:sp>
      <p:pic>
        <p:nvPicPr>
          <p:cNvPr id="5122" name="Picture 2" descr="Backpack - Free travel icons">
            <a:extLst>
              <a:ext uri="{FF2B5EF4-FFF2-40B4-BE49-F238E27FC236}">
                <a16:creationId xmlns:a16="http://schemas.microsoft.com/office/drawing/2014/main" id="{B1D43A47-45EF-8574-D5CE-15C019AD1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5458" y="3382061"/>
            <a:ext cx="3556722" cy="355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7.5-8mm Cultured Freshwater Pearl Necklace In Sterling Silver - 18&quot; - White  : Target">
            <a:extLst>
              <a:ext uri="{FF2B5EF4-FFF2-40B4-BE49-F238E27FC236}">
                <a16:creationId xmlns:a16="http://schemas.microsoft.com/office/drawing/2014/main" id="{A0ACD869-FE1C-4207-6C3A-2F96F651C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2" y="4647314"/>
            <a:ext cx="981075" cy="98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mazon.com: Apple 13 inches MacBook Air, 1.8GHz Intel Core i5 Dual Core  Processor, 8GB RAM, 128GB SSD, Mac OS, Silver, MQD32LL/A (Renewed) :  Electronics">
            <a:extLst>
              <a:ext uri="{FF2B5EF4-FFF2-40B4-BE49-F238E27FC236}">
                <a16:creationId xmlns:a16="http://schemas.microsoft.com/office/drawing/2014/main" id="{A83C1149-EDB3-47E8-A803-FD5029EF9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033" y="5472579"/>
            <a:ext cx="1249154" cy="936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Ninja 4QT Air Fryer, Black, AF100WM - Walmart.com">
            <a:extLst>
              <a:ext uri="{FF2B5EF4-FFF2-40B4-BE49-F238E27FC236}">
                <a16:creationId xmlns:a16="http://schemas.microsoft.com/office/drawing/2014/main" id="{8A062139-889E-D5F3-1257-5C6631E68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846" y="4261717"/>
            <a:ext cx="909840" cy="90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75AD35D-B527-92E8-83A5-AA0FB22C354B}"/>
              </a:ext>
            </a:extLst>
          </p:cNvPr>
          <p:cNvSpPr txBox="1"/>
          <p:nvPr/>
        </p:nvSpPr>
        <p:spPr>
          <a:xfrm>
            <a:off x="2311450" y="5069687"/>
            <a:ext cx="1736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Value: 70</a:t>
            </a:r>
          </a:p>
          <a:p>
            <a:r>
              <a:rPr lang="en-US" dirty="0"/>
              <a:t>Weight: 10</a:t>
            </a:r>
          </a:p>
        </p:txBody>
      </p:sp>
    </p:spTree>
    <p:extLst>
      <p:ext uri="{BB962C8B-B14F-4D97-AF65-F5344CB8AC3E}">
        <p14:creationId xmlns:p14="http://schemas.microsoft.com/office/powerpoint/2010/main" val="13992838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29</a:t>
            </a:fld>
            <a:endParaRPr lang="en-US" dirty="0"/>
          </a:p>
        </p:txBody>
      </p:sp>
      <p:pic>
        <p:nvPicPr>
          <p:cNvPr id="4098" name="Picture 2" descr="1.25 ct - Square Moissanite - Double Halo - Twisted Band - Vintage Inspired  - Pave - Wedding Ring Set in 18K Rose Gold over Silver - Walmart.com">
            <a:extLst>
              <a:ext uri="{FF2B5EF4-FFF2-40B4-BE49-F238E27FC236}">
                <a16:creationId xmlns:a16="http://schemas.microsoft.com/office/drawing/2014/main" id="{A180065D-F9CC-AE55-7A35-37C2E0AB8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860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7.5-8mm Cultured Freshwater Pearl Necklace In Sterling Silver - 18&quot; - White  : Target">
            <a:extLst>
              <a:ext uri="{FF2B5EF4-FFF2-40B4-BE49-F238E27FC236}">
                <a16:creationId xmlns:a16="http://schemas.microsoft.com/office/drawing/2014/main" id="{A4399E07-E776-4EF8-C953-B8AB5305F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28600"/>
            <a:ext cx="981075" cy="98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mazon.com: PlayStation®5 Digital Edition (slim) : Video Games">
            <a:extLst>
              <a:ext uri="{FF2B5EF4-FFF2-40B4-BE49-F238E27FC236}">
                <a16:creationId xmlns:a16="http://schemas.microsoft.com/office/drawing/2014/main" id="{1B879C85-378D-7340-AB19-A76A9E890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275" y="76200"/>
            <a:ext cx="1143000" cy="1204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Amazon.com: Apple 13 inches MacBook Air, 1.8GHz Intel Core i5 Dual Core  Processor, 8GB RAM, 128GB SSD, Mac OS, Silver, MQD32LL/A (Renewed) :  Electronics">
            <a:extLst>
              <a:ext uri="{FF2B5EF4-FFF2-40B4-BE49-F238E27FC236}">
                <a16:creationId xmlns:a16="http://schemas.microsoft.com/office/drawing/2014/main" id="{20CE5A2F-1C7E-F4B2-197F-36F8B75F9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25" y="76200"/>
            <a:ext cx="18288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Lego Star Wars Boba Fett sw0107 Cloud City 10123 Episode 4 5 6 Figure Used  | eBay">
            <a:extLst>
              <a:ext uri="{FF2B5EF4-FFF2-40B4-BE49-F238E27FC236}">
                <a16:creationId xmlns:a16="http://schemas.microsoft.com/office/drawing/2014/main" id="{B87C1C74-B088-B353-2AB3-51A73A1F3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76200"/>
            <a:ext cx="1143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Ninja 4QT Air Fryer, Black, AF100WM - Walmart.com">
            <a:extLst>
              <a:ext uri="{FF2B5EF4-FFF2-40B4-BE49-F238E27FC236}">
                <a16:creationId xmlns:a16="http://schemas.microsoft.com/office/drawing/2014/main" id="{84A5AE54-3B2B-A662-9A5C-24CBE5CFE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800" y="7620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3" name="TextBox 2052">
            <a:extLst>
              <a:ext uri="{FF2B5EF4-FFF2-40B4-BE49-F238E27FC236}">
                <a16:creationId xmlns:a16="http://schemas.microsoft.com/office/drawing/2014/main" id="{800CBF2D-42C8-BD62-FE6C-D8B8DAF7750D}"/>
              </a:ext>
            </a:extLst>
          </p:cNvPr>
          <p:cNvSpPr txBox="1"/>
          <p:nvPr/>
        </p:nvSpPr>
        <p:spPr>
          <a:xfrm>
            <a:off x="254026" y="2209800"/>
            <a:ext cx="11272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 are going to steal some items from the house and put them into our backpack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7015EC-063D-67EF-0B45-059FB7C5EC48}"/>
              </a:ext>
            </a:extLst>
          </p:cNvPr>
          <p:cNvSpPr txBox="1"/>
          <p:nvPr/>
        </p:nvSpPr>
        <p:spPr>
          <a:xfrm>
            <a:off x="2821842" y="2715661"/>
            <a:ext cx="5131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Each item has a weight, and a value</a:t>
            </a:r>
          </a:p>
        </p:txBody>
      </p:sp>
      <p:sp>
        <p:nvSpPr>
          <p:cNvPr id="2054" name="TextBox 2053">
            <a:extLst>
              <a:ext uri="{FF2B5EF4-FFF2-40B4-BE49-F238E27FC236}">
                <a16:creationId xmlns:a16="http://schemas.microsoft.com/office/drawing/2014/main" id="{E0E2036E-E9B2-11F1-CBBF-31C521BB2F59}"/>
              </a:ext>
            </a:extLst>
          </p:cNvPr>
          <p:cNvSpPr txBox="1"/>
          <p:nvPr/>
        </p:nvSpPr>
        <p:spPr>
          <a:xfrm>
            <a:off x="258554" y="1315134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10</a:t>
            </a:r>
          </a:p>
          <a:p>
            <a:r>
              <a:rPr lang="en-US" dirty="0"/>
              <a:t>Weight: 5</a:t>
            </a:r>
          </a:p>
        </p:txBody>
      </p:sp>
      <p:sp>
        <p:nvSpPr>
          <p:cNvPr id="2055" name="TextBox 2054">
            <a:extLst>
              <a:ext uri="{FF2B5EF4-FFF2-40B4-BE49-F238E27FC236}">
                <a16:creationId xmlns:a16="http://schemas.microsoft.com/office/drawing/2014/main" id="{9271B585-9C84-8FCD-F9E6-FC6D07228ABC}"/>
              </a:ext>
            </a:extLst>
          </p:cNvPr>
          <p:cNvSpPr txBox="1"/>
          <p:nvPr/>
        </p:nvSpPr>
        <p:spPr>
          <a:xfrm>
            <a:off x="1879183" y="1315134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40</a:t>
            </a:r>
          </a:p>
          <a:p>
            <a:r>
              <a:rPr lang="en-US" dirty="0"/>
              <a:t>Weight: 4</a:t>
            </a:r>
          </a:p>
        </p:txBody>
      </p:sp>
      <p:sp>
        <p:nvSpPr>
          <p:cNvPr id="2056" name="TextBox 2055">
            <a:extLst>
              <a:ext uri="{FF2B5EF4-FFF2-40B4-BE49-F238E27FC236}">
                <a16:creationId xmlns:a16="http://schemas.microsoft.com/office/drawing/2014/main" id="{293AD8E1-5C0D-75B8-A031-BF4475A9E687}"/>
              </a:ext>
            </a:extLst>
          </p:cNvPr>
          <p:cNvSpPr txBox="1"/>
          <p:nvPr/>
        </p:nvSpPr>
        <p:spPr>
          <a:xfrm>
            <a:off x="3743325" y="1315134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30</a:t>
            </a:r>
          </a:p>
          <a:p>
            <a:r>
              <a:rPr lang="en-US" dirty="0"/>
              <a:t>Weight: 6</a:t>
            </a:r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6DC57229-9800-2A9C-18B8-BDDC40E76057}"/>
              </a:ext>
            </a:extLst>
          </p:cNvPr>
          <p:cNvSpPr txBox="1"/>
          <p:nvPr/>
        </p:nvSpPr>
        <p:spPr>
          <a:xfrm>
            <a:off x="7848600" y="1607571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50</a:t>
            </a:r>
          </a:p>
          <a:p>
            <a:r>
              <a:rPr lang="en-US" dirty="0"/>
              <a:t>Weight: 3</a:t>
            </a:r>
          </a:p>
        </p:txBody>
      </p:sp>
      <p:sp>
        <p:nvSpPr>
          <p:cNvPr id="2058" name="TextBox 2057">
            <a:extLst>
              <a:ext uri="{FF2B5EF4-FFF2-40B4-BE49-F238E27FC236}">
                <a16:creationId xmlns:a16="http://schemas.microsoft.com/office/drawing/2014/main" id="{0637A9D7-C5C6-24A3-0E18-EF01B19A0A21}"/>
              </a:ext>
            </a:extLst>
          </p:cNvPr>
          <p:cNvSpPr txBox="1"/>
          <p:nvPr/>
        </p:nvSpPr>
        <p:spPr>
          <a:xfrm>
            <a:off x="5834062" y="1357997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25</a:t>
            </a:r>
          </a:p>
          <a:p>
            <a:r>
              <a:rPr lang="en-US" dirty="0"/>
              <a:t>Weight: 4</a:t>
            </a:r>
          </a:p>
        </p:txBody>
      </p:sp>
      <p:sp>
        <p:nvSpPr>
          <p:cNvPr id="2059" name="TextBox 2058">
            <a:extLst>
              <a:ext uri="{FF2B5EF4-FFF2-40B4-BE49-F238E27FC236}">
                <a16:creationId xmlns:a16="http://schemas.microsoft.com/office/drawing/2014/main" id="{6EEED6CB-C867-3261-623C-2191D0FB8CAF}"/>
              </a:ext>
            </a:extLst>
          </p:cNvPr>
          <p:cNvSpPr txBox="1"/>
          <p:nvPr/>
        </p:nvSpPr>
        <p:spPr>
          <a:xfrm>
            <a:off x="10053403" y="1591360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5</a:t>
            </a:r>
          </a:p>
          <a:p>
            <a:r>
              <a:rPr lang="en-US" dirty="0"/>
              <a:t>Weight: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7E04FC-6C4B-38FD-C4FE-DE92BB0D6873}"/>
              </a:ext>
            </a:extLst>
          </p:cNvPr>
          <p:cNvSpPr txBox="1"/>
          <p:nvPr/>
        </p:nvSpPr>
        <p:spPr>
          <a:xfrm>
            <a:off x="457200" y="3347924"/>
            <a:ext cx="11315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Goal: Steal items such that we </a:t>
            </a:r>
            <a:r>
              <a:rPr lang="en-US" b="1" dirty="0"/>
              <a:t>maximize the value </a:t>
            </a:r>
            <a:r>
              <a:rPr lang="en-US" dirty="0"/>
              <a:t>of items being stole, while </a:t>
            </a:r>
            <a:r>
              <a:rPr lang="en-US" b="1" dirty="0"/>
              <a:t>not overfilling our backpack</a:t>
            </a:r>
          </a:p>
        </p:txBody>
      </p:sp>
      <p:pic>
        <p:nvPicPr>
          <p:cNvPr id="5122" name="Picture 2" descr="Backpack - Free travel icons">
            <a:extLst>
              <a:ext uri="{FF2B5EF4-FFF2-40B4-BE49-F238E27FC236}">
                <a16:creationId xmlns:a16="http://schemas.microsoft.com/office/drawing/2014/main" id="{B1D43A47-45EF-8574-D5CE-15C019AD1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5458" y="3382061"/>
            <a:ext cx="3556722" cy="355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8A9F0A-7F02-D8EC-0F23-FD99A6979FC1}"/>
              </a:ext>
            </a:extLst>
          </p:cNvPr>
          <p:cNvSpPr txBox="1"/>
          <p:nvPr/>
        </p:nvSpPr>
        <p:spPr>
          <a:xfrm>
            <a:off x="4192409" y="4370898"/>
            <a:ext cx="2390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highlight>
                  <a:srgbClr val="00FF00"/>
                </a:highlight>
              </a:rPr>
              <a:t>Algorithm?</a:t>
            </a:r>
          </a:p>
        </p:txBody>
      </p:sp>
    </p:spTree>
    <p:extLst>
      <p:ext uri="{BB962C8B-B14F-4D97-AF65-F5344CB8AC3E}">
        <p14:creationId xmlns:p14="http://schemas.microsoft.com/office/powerpoint/2010/main" val="2229316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Graphic 5" descr="Home with solid fill">
            <a:extLst>
              <a:ext uri="{FF2B5EF4-FFF2-40B4-BE49-F238E27FC236}">
                <a16:creationId xmlns:a16="http://schemas.microsoft.com/office/drawing/2014/main" id="{2DF5987A-9590-8C82-DC38-C2FBC53EE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9162" y="1784274"/>
            <a:ext cx="609600" cy="609600"/>
          </a:xfrm>
          <a:prstGeom prst="rect">
            <a:avLst/>
          </a:prstGeom>
        </p:spPr>
      </p:pic>
      <p:pic>
        <p:nvPicPr>
          <p:cNvPr id="7" name="Graphic 6" descr="Home with solid fill">
            <a:extLst>
              <a:ext uri="{FF2B5EF4-FFF2-40B4-BE49-F238E27FC236}">
                <a16:creationId xmlns:a16="http://schemas.microsoft.com/office/drawing/2014/main" id="{3CCFF608-1A26-6C54-0E8D-550140517B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3400" y="3655314"/>
            <a:ext cx="609600" cy="609600"/>
          </a:xfrm>
          <a:prstGeom prst="rect">
            <a:avLst/>
          </a:prstGeom>
        </p:spPr>
      </p:pic>
      <p:pic>
        <p:nvPicPr>
          <p:cNvPr id="8" name="Graphic 7" descr="Home with solid fill">
            <a:extLst>
              <a:ext uri="{FF2B5EF4-FFF2-40B4-BE49-F238E27FC236}">
                <a16:creationId xmlns:a16="http://schemas.microsoft.com/office/drawing/2014/main" id="{AA6826EB-FB50-BD28-D3C2-7AEEA76994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38400" y="2590800"/>
            <a:ext cx="609600" cy="609600"/>
          </a:xfrm>
          <a:prstGeom prst="rect">
            <a:avLst/>
          </a:prstGeom>
        </p:spPr>
      </p:pic>
      <p:pic>
        <p:nvPicPr>
          <p:cNvPr id="9" name="Graphic 8" descr="Home with solid fill">
            <a:extLst>
              <a:ext uri="{FF2B5EF4-FFF2-40B4-BE49-F238E27FC236}">
                <a16:creationId xmlns:a16="http://schemas.microsoft.com/office/drawing/2014/main" id="{BE69E8AB-E813-3C30-7B90-AA8052486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1400" y="533400"/>
            <a:ext cx="609600" cy="609600"/>
          </a:xfrm>
          <a:prstGeom prst="rect">
            <a:avLst/>
          </a:prstGeom>
        </p:spPr>
      </p:pic>
      <p:pic>
        <p:nvPicPr>
          <p:cNvPr id="10" name="Graphic 9" descr="Home with solid fill">
            <a:extLst>
              <a:ext uri="{FF2B5EF4-FFF2-40B4-BE49-F238E27FC236}">
                <a16:creationId xmlns:a16="http://schemas.microsoft.com/office/drawing/2014/main" id="{5F68D0BC-353B-1C54-F826-20233C8BEB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24000" y="1600200"/>
            <a:ext cx="609600" cy="609600"/>
          </a:xfrm>
          <a:prstGeom prst="rect">
            <a:avLst/>
          </a:prstGeom>
        </p:spPr>
      </p:pic>
      <p:pic>
        <p:nvPicPr>
          <p:cNvPr id="11" name="Graphic 10" descr="Home with solid fill">
            <a:extLst>
              <a:ext uri="{FF2B5EF4-FFF2-40B4-BE49-F238E27FC236}">
                <a16:creationId xmlns:a16="http://schemas.microsoft.com/office/drawing/2014/main" id="{A3B171BC-201C-09CA-59C1-F2755139D9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43400" y="2790825"/>
            <a:ext cx="609600" cy="609600"/>
          </a:xfrm>
          <a:prstGeom prst="rect">
            <a:avLst/>
          </a:prstGeom>
        </p:spPr>
      </p:pic>
      <p:pic>
        <p:nvPicPr>
          <p:cNvPr id="12" name="Graphic 11" descr="Home with solid fill">
            <a:extLst>
              <a:ext uri="{FF2B5EF4-FFF2-40B4-BE49-F238E27FC236}">
                <a16:creationId xmlns:a16="http://schemas.microsoft.com/office/drawing/2014/main" id="{7CA68F78-BA92-F27F-C60B-BD723E7DD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0800" y="3124200"/>
            <a:ext cx="609600" cy="609600"/>
          </a:xfrm>
          <a:prstGeom prst="rect">
            <a:avLst/>
          </a:prstGeom>
        </p:spPr>
      </p:pic>
      <p:pic>
        <p:nvPicPr>
          <p:cNvPr id="13" name="Graphic 12" descr="Home with solid fill">
            <a:extLst>
              <a:ext uri="{FF2B5EF4-FFF2-40B4-BE49-F238E27FC236}">
                <a16:creationId xmlns:a16="http://schemas.microsoft.com/office/drawing/2014/main" id="{6FE6225C-E8CB-571D-931B-101923B10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67000" y="4531614"/>
            <a:ext cx="609600" cy="609600"/>
          </a:xfrm>
          <a:prstGeom prst="rect">
            <a:avLst/>
          </a:prstGeom>
        </p:spPr>
      </p:pic>
      <p:pic>
        <p:nvPicPr>
          <p:cNvPr id="14" name="Graphic 13" descr="Home with solid fill">
            <a:extLst>
              <a:ext uri="{FF2B5EF4-FFF2-40B4-BE49-F238E27FC236}">
                <a16:creationId xmlns:a16="http://schemas.microsoft.com/office/drawing/2014/main" id="{1C6C3C35-313E-2D3E-C8CA-1F87BF98B6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7800" y="4264914"/>
            <a:ext cx="609600" cy="609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A08CEBF-1A03-6954-5E51-70ACED6C2381}"/>
              </a:ext>
            </a:extLst>
          </p:cNvPr>
          <p:cNvSpPr txBox="1"/>
          <p:nvPr/>
        </p:nvSpPr>
        <p:spPr>
          <a:xfrm>
            <a:off x="1828800" y="1440424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(x,y)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EA730A-88CF-FA30-4A25-5F8D4F2C34FC}"/>
              </a:ext>
            </a:extLst>
          </p:cNvPr>
          <p:cNvSpPr txBox="1"/>
          <p:nvPr/>
        </p:nvSpPr>
        <p:spPr>
          <a:xfrm>
            <a:off x="7605618" y="564124"/>
            <a:ext cx="37577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Given </a:t>
            </a:r>
            <a:r>
              <a:rPr lang="en-US" sz="2400" i="1" dirty="0"/>
              <a:t>n</a:t>
            </a:r>
            <a:r>
              <a:rPr lang="en-US" sz="2400" dirty="0"/>
              <a:t> houses, where each house has an x,y coordinate, find the pair of houses with the smallest distance between them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6A1EC7-2AEC-FAC1-0A8B-B06A559224D9}"/>
              </a:ext>
            </a:extLst>
          </p:cNvPr>
          <p:cNvSpPr txBox="1"/>
          <p:nvPr/>
        </p:nvSpPr>
        <p:spPr>
          <a:xfrm>
            <a:off x="8179546" y="2503116"/>
            <a:ext cx="3757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(You can assume no houses have the same x or y values)</a:t>
            </a:r>
          </a:p>
        </p:txBody>
      </p:sp>
    </p:spTree>
    <p:extLst>
      <p:ext uri="{BB962C8B-B14F-4D97-AF65-F5344CB8AC3E}">
        <p14:creationId xmlns:p14="http://schemas.microsoft.com/office/powerpoint/2010/main" val="30263991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30</a:t>
            </a:fld>
            <a:endParaRPr lang="en-US" dirty="0"/>
          </a:p>
        </p:txBody>
      </p:sp>
      <p:pic>
        <p:nvPicPr>
          <p:cNvPr id="4098" name="Picture 2" descr="1.25 ct - Square Moissanite - Double Halo - Twisted Band - Vintage Inspired  - Pave - Wedding Ring Set in 18K Rose Gold over Silver - Walmart.com">
            <a:extLst>
              <a:ext uri="{FF2B5EF4-FFF2-40B4-BE49-F238E27FC236}">
                <a16:creationId xmlns:a16="http://schemas.microsoft.com/office/drawing/2014/main" id="{A180065D-F9CC-AE55-7A35-37C2E0AB8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860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7.5-8mm Cultured Freshwater Pearl Necklace In Sterling Silver - 18&quot; - White  : Target">
            <a:extLst>
              <a:ext uri="{FF2B5EF4-FFF2-40B4-BE49-F238E27FC236}">
                <a16:creationId xmlns:a16="http://schemas.microsoft.com/office/drawing/2014/main" id="{A4399E07-E776-4EF8-C953-B8AB5305F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28600"/>
            <a:ext cx="981075" cy="98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mazon.com: PlayStation®5 Digital Edition (slim) : Video Games">
            <a:extLst>
              <a:ext uri="{FF2B5EF4-FFF2-40B4-BE49-F238E27FC236}">
                <a16:creationId xmlns:a16="http://schemas.microsoft.com/office/drawing/2014/main" id="{1B879C85-378D-7340-AB19-A76A9E890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275" y="76200"/>
            <a:ext cx="1143000" cy="1204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Amazon.com: Apple 13 inches MacBook Air, 1.8GHz Intel Core i5 Dual Core  Processor, 8GB RAM, 128GB SSD, Mac OS, Silver, MQD32LL/A (Renewed) :  Electronics">
            <a:extLst>
              <a:ext uri="{FF2B5EF4-FFF2-40B4-BE49-F238E27FC236}">
                <a16:creationId xmlns:a16="http://schemas.microsoft.com/office/drawing/2014/main" id="{20CE5A2F-1C7E-F4B2-197F-36F8B75F9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25" y="76200"/>
            <a:ext cx="18288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Lego Star Wars Boba Fett sw0107 Cloud City 10123 Episode 4 5 6 Figure Used  | eBay">
            <a:extLst>
              <a:ext uri="{FF2B5EF4-FFF2-40B4-BE49-F238E27FC236}">
                <a16:creationId xmlns:a16="http://schemas.microsoft.com/office/drawing/2014/main" id="{B87C1C74-B088-B353-2AB3-51A73A1F3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76200"/>
            <a:ext cx="1143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Ninja 4QT Air Fryer, Black, AF100WM - Walmart.com">
            <a:extLst>
              <a:ext uri="{FF2B5EF4-FFF2-40B4-BE49-F238E27FC236}">
                <a16:creationId xmlns:a16="http://schemas.microsoft.com/office/drawing/2014/main" id="{84A5AE54-3B2B-A662-9A5C-24CBE5CFE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800" y="7620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3" name="TextBox 2052">
            <a:extLst>
              <a:ext uri="{FF2B5EF4-FFF2-40B4-BE49-F238E27FC236}">
                <a16:creationId xmlns:a16="http://schemas.microsoft.com/office/drawing/2014/main" id="{800CBF2D-42C8-BD62-FE6C-D8B8DAF7750D}"/>
              </a:ext>
            </a:extLst>
          </p:cNvPr>
          <p:cNvSpPr txBox="1"/>
          <p:nvPr/>
        </p:nvSpPr>
        <p:spPr>
          <a:xfrm>
            <a:off x="254026" y="2209800"/>
            <a:ext cx="11272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 are going to steal some items from the house and put them into our backpack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7015EC-063D-67EF-0B45-059FB7C5EC48}"/>
              </a:ext>
            </a:extLst>
          </p:cNvPr>
          <p:cNvSpPr txBox="1"/>
          <p:nvPr/>
        </p:nvSpPr>
        <p:spPr>
          <a:xfrm>
            <a:off x="2821842" y="2715661"/>
            <a:ext cx="5131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Each item has a weight, and a value</a:t>
            </a:r>
          </a:p>
        </p:txBody>
      </p:sp>
      <p:sp>
        <p:nvSpPr>
          <p:cNvPr id="2054" name="TextBox 2053">
            <a:extLst>
              <a:ext uri="{FF2B5EF4-FFF2-40B4-BE49-F238E27FC236}">
                <a16:creationId xmlns:a16="http://schemas.microsoft.com/office/drawing/2014/main" id="{E0E2036E-E9B2-11F1-CBBF-31C521BB2F59}"/>
              </a:ext>
            </a:extLst>
          </p:cNvPr>
          <p:cNvSpPr txBox="1"/>
          <p:nvPr/>
        </p:nvSpPr>
        <p:spPr>
          <a:xfrm>
            <a:off x="258554" y="1315134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10</a:t>
            </a:r>
          </a:p>
          <a:p>
            <a:r>
              <a:rPr lang="en-US" dirty="0"/>
              <a:t>Weight: 5</a:t>
            </a:r>
          </a:p>
        </p:txBody>
      </p:sp>
      <p:sp>
        <p:nvSpPr>
          <p:cNvPr id="2055" name="TextBox 2054">
            <a:extLst>
              <a:ext uri="{FF2B5EF4-FFF2-40B4-BE49-F238E27FC236}">
                <a16:creationId xmlns:a16="http://schemas.microsoft.com/office/drawing/2014/main" id="{9271B585-9C84-8FCD-F9E6-FC6D07228ABC}"/>
              </a:ext>
            </a:extLst>
          </p:cNvPr>
          <p:cNvSpPr txBox="1"/>
          <p:nvPr/>
        </p:nvSpPr>
        <p:spPr>
          <a:xfrm>
            <a:off x="1879183" y="1315134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40</a:t>
            </a:r>
          </a:p>
          <a:p>
            <a:r>
              <a:rPr lang="en-US" dirty="0"/>
              <a:t>Weight: 4</a:t>
            </a:r>
          </a:p>
        </p:txBody>
      </p:sp>
      <p:sp>
        <p:nvSpPr>
          <p:cNvPr id="2056" name="TextBox 2055">
            <a:extLst>
              <a:ext uri="{FF2B5EF4-FFF2-40B4-BE49-F238E27FC236}">
                <a16:creationId xmlns:a16="http://schemas.microsoft.com/office/drawing/2014/main" id="{293AD8E1-5C0D-75B8-A031-BF4475A9E687}"/>
              </a:ext>
            </a:extLst>
          </p:cNvPr>
          <p:cNvSpPr txBox="1"/>
          <p:nvPr/>
        </p:nvSpPr>
        <p:spPr>
          <a:xfrm>
            <a:off x="3743325" y="1315134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30</a:t>
            </a:r>
          </a:p>
          <a:p>
            <a:r>
              <a:rPr lang="en-US" dirty="0"/>
              <a:t>Weight: 6</a:t>
            </a:r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6DC57229-9800-2A9C-18B8-BDDC40E76057}"/>
              </a:ext>
            </a:extLst>
          </p:cNvPr>
          <p:cNvSpPr txBox="1"/>
          <p:nvPr/>
        </p:nvSpPr>
        <p:spPr>
          <a:xfrm>
            <a:off x="7848600" y="1607571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50</a:t>
            </a:r>
          </a:p>
          <a:p>
            <a:r>
              <a:rPr lang="en-US" dirty="0"/>
              <a:t>Weight: 3</a:t>
            </a:r>
          </a:p>
        </p:txBody>
      </p:sp>
      <p:sp>
        <p:nvSpPr>
          <p:cNvPr id="2058" name="TextBox 2057">
            <a:extLst>
              <a:ext uri="{FF2B5EF4-FFF2-40B4-BE49-F238E27FC236}">
                <a16:creationId xmlns:a16="http://schemas.microsoft.com/office/drawing/2014/main" id="{0637A9D7-C5C6-24A3-0E18-EF01B19A0A21}"/>
              </a:ext>
            </a:extLst>
          </p:cNvPr>
          <p:cNvSpPr txBox="1"/>
          <p:nvPr/>
        </p:nvSpPr>
        <p:spPr>
          <a:xfrm>
            <a:off x="5834062" y="1357997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25</a:t>
            </a:r>
          </a:p>
          <a:p>
            <a:r>
              <a:rPr lang="en-US" dirty="0"/>
              <a:t>Weight: 4</a:t>
            </a:r>
          </a:p>
        </p:txBody>
      </p:sp>
      <p:sp>
        <p:nvSpPr>
          <p:cNvPr id="2059" name="TextBox 2058">
            <a:extLst>
              <a:ext uri="{FF2B5EF4-FFF2-40B4-BE49-F238E27FC236}">
                <a16:creationId xmlns:a16="http://schemas.microsoft.com/office/drawing/2014/main" id="{6EEED6CB-C867-3261-623C-2191D0FB8CAF}"/>
              </a:ext>
            </a:extLst>
          </p:cNvPr>
          <p:cNvSpPr txBox="1"/>
          <p:nvPr/>
        </p:nvSpPr>
        <p:spPr>
          <a:xfrm>
            <a:off x="10053403" y="1591360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5</a:t>
            </a:r>
          </a:p>
          <a:p>
            <a:r>
              <a:rPr lang="en-US" dirty="0"/>
              <a:t>Weight: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7E04FC-6C4B-38FD-C4FE-DE92BB0D6873}"/>
              </a:ext>
            </a:extLst>
          </p:cNvPr>
          <p:cNvSpPr txBox="1"/>
          <p:nvPr/>
        </p:nvSpPr>
        <p:spPr>
          <a:xfrm>
            <a:off x="457200" y="3347924"/>
            <a:ext cx="11315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Goal: Steal items such that we </a:t>
            </a:r>
            <a:r>
              <a:rPr lang="en-US" b="1" dirty="0"/>
              <a:t>maximize the value </a:t>
            </a:r>
            <a:r>
              <a:rPr lang="en-US" dirty="0"/>
              <a:t>of items being stole, while </a:t>
            </a:r>
            <a:r>
              <a:rPr lang="en-US" b="1" dirty="0"/>
              <a:t>not overfilling our backpack</a:t>
            </a:r>
          </a:p>
        </p:txBody>
      </p:sp>
      <p:pic>
        <p:nvPicPr>
          <p:cNvPr id="5122" name="Picture 2" descr="Backpack - Free travel icons">
            <a:extLst>
              <a:ext uri="{FF2B5EF4-FFF2-40B4-BE49-F238E27FC236}">
                <a16:creationId xmlns:a16="http://schemas.microsoft.com/office/drawing/2014/main" id="{B1D43A47-45EF-8574-D5CE-15C019AD1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5458" y="3382061"/>
            <a:ext cx="3556722" cy="355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8A9F0A-7F02-D8EC-0F23-FD99A6979FC1}"/>
              </a:ext>
            </a:extLst>
          </p:cNvPr>
          <p:cNvSpPr txBox="1"/>
          <p:nvPr/>
        </p:nvSpPr>
        <p:spPr>
          <a:xfrm>
            <a:off x="2841264" y="4233000"/>
            <a:ext cx="58609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highlight>
                  <a:srgbClr val="00FF00"/>
                </a:highlight>
              </a:rPr>
              <a:t>Stuff our backpack with the most expensive items until we can’t fit anymore</a:t>
            </a:r>
          </a:p>
        </p:txBody>
      </p:sp>
    </p:spTree>
    <p:extLst>
      <p:ext uri="{BB962C8B-B14F-4D97-AF65-F5344CB8AC3E}">
        <p14:creationId xmlns:p14="http://schemas.microsoft.com/office/powerpoint/2010/main" val="2285554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31</a:t>
            </a:fld>
            <a:endParaRPr lang="en-US" dirty="0"/>
          </a:p>
        </p:txBody>
      </p:sp>
      <p:pic>
        <p:nvPicPr>
          <p:cNvPr id="4098" name="Picture 2" descr="1.25 ct - Square Moissanite - Double Halo - Twisted Band - Vintage Inspired  - Pave - Wedding Ring Set in 18K Rose Gold over Silver - Walmart.com">
            <a:extLst>
              <a:ext uri="{FF2B5EF4-FFF2-40B4-BE49-F238E27FC236}">
                <a16:creationId xmlns:a16="http://schemas.microsoft.com/office/drawing/2014/main" id="{A180065D-F9CC-AE55-7A35-37C2E0AB8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860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7.5-8mm Cultured Freshwater Pearl Necklace In Sterling Silver - 18&quot; - White  : Target">
            <a:extLst>
              <a:ext uri="{FF2B5EF4-FFF2-40B4-BE49-F238E27FC236}">
                <a16:creationId xmlns:a16="http://schemas.microsoft.com/office/drawing/2014/main" id="{A4399E07-E776-4EF8-C953-B8AB5305F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28600"/>
            <a:ext cx="981075" cy="98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mazon.com: PlayStation®5 Digital Edition (slim) : Video Games">
            <a:extLst>
              <a:ext uri="{FF2B5EF4-FFF2-40B4-BE49-F238E27FC236}">
                <a16:creationId xmlns:a16="http://schemas.microsoft.com/office/drawing/2014/main" id="{1B879C85-378D-7340-AB19-A76A9E890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275" y="76200"/>
            <a:ext cx="1143000" cy="1204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Amazon.com: Apple 13 inches MacBook Air, 1.8GHz Intel Core i5 Dual Core  Processor, 8GB RAM, 128GB SSD, Mac OS, Silver, MQD32LL/A (Renewed) :  Electronics">
            <a:extLst>
              <a:ext uri="{FF2B5EF4-FFF2-40B4-BE49-F238E27FC236}">
                <a16:creationId xmlns:a16="http://schemas.microsoft.com/office/drawing/2014/main" id="{20CE5A2F-1C7E-F4B2-197F-36F8B75F9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25" y="76200"/>
            <a:ext cx="18288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Lego Star Wars Boba Fett sw0107 Cloud City 10123 Episode 4 5 6 Figure Used  | eBay">
            <a:extLst>
              <a:ext uri="{FF2B5EF4-FFF2-40B4-BE49-F238E27FC236}">
                <a16:creationId xmlns:a16="http://schemas.microsoft.com/office/drawing/2014/main" id="{B87C1C74-B088-B353-2AB3-51A73A1F3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76200"/>
            <a:ext cx="1143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Ninja 4QT Air Fryer, Black, AF100WM - Walmart.com">
            <a:extLst>
              <a:ext uri="{FF2B5EF4-FFF2-40B4-BE49-F238E27FC236}">
                <a16:creationId xmlns:a16="http://schemas.microsoft.com/office/drawing/2014/main" id="{84A5AE54-3B2B-A662-9A5C-24CBE5CFE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800" y="7620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3" name="TextBox 2052">
            <a:extLst>
              <a:ext uri="{FF2B5EF4-FFF2-40B4-BE49-F238E27FC236}">
                <a16:creationId xmlns:a16="http://schemas.microsoft.com/office/drawing/2014/main" id="{800CBF2D-42C8-BD62-FE6C-D8B8DAF7750D}"/>
              </a:ext>
            </a:extLst>
          </p:cNvPr>
          <p:cNvSpPr txBox="1"/>
          <p:nvPr/>
        </p:nvSpPr>
        <p:spPr>
          <a:xfrm>
            <a:off x="254026" y="2209800"/>
            <a:ext cx="11272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 are going to steal some items from the house and put them into our backpack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7015EC-063D-67EF-0B45-059FB7C5EC48}"/>
              </a:ext>
            </a:extLst>
          </p:cNvPr>
          <p:cNvSpPr txBox="1"/>
          <p:nvPr/>
        </p:nvSpPr>
        <p:spPr>
          <a:xfrm>
            <a:off x="2821842" y="2715661"/>
            <a:ext cx="5131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Each item has a weight, and a value</a:t>
            </a:r>
          </a:p>
        </p:txBody>
      </p:sp>
      <p:sp>
        <p:nvSpPr>
          <p:cNvPr id="2054" name="TextBox 2053">
            <a:extLst>
              <a:ext uri="{FF2B5EF4-FFF2-40B4-BE49-F238E27FC236}">
                <a16:creationId xmlns:a16="http://schemas.microsoft.com/office/drawing/2014/main" id="{E0E2036E-E9B2-11F1-CBBF-31C521BB2F59}"/>
              </a:ext>
            </a:extLst>
          </p:cNvPr>
          <p:cNvSpPr txBox="1"/>
          <p:nvPr/>
        </p:nvSpPr>
        <p:spPr>
          <a:xfrm>
            <a:off x="258554" y="1315134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10</a:t>
            </a:r>
          </a:p>
          <a:p>
            <a:r>
              <a:rPr lang="en-US" dirty="0"/>
              <a:t>Weight: 5</a:t>
            </a:r>
          </a:p>
        </p:txBody>
      </p:sp>
      <p:sp>
        <p:nvSpPr>
          <p:cNvPr id="2055" name="TextBox 2054">
            <a:extLst>
              <a:ext uri="{FF2B5EF4-FFF2-40B4-BE49-F238E27FC236}">
                <a16:creationId xmlns:a16="http://schemas.microsoft.com/office/drawing/2014/main" id="{9271B585-9C84-8FCD-F9E6-FC6D07228ABC}"/>
              </a:ext>
            </a:extLst>
          </p:cNvPr>
          <p:cNvSpPr txBox="1"/>
          <p:nvPr/>
        </p:nvSpPr>
        <p:spPr>
          <a:xfrm>
            <a:off x="1879183" y="1315134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40</a:t>
            </a:r>
          </a:p>
          <a:p>
            <a:r>
              <a:rPr lang="en-US" dirty="0"/>
              <a:t>Weight: 4</a:t>
            </a:r>
          </a:p>
        </p:txBody>
      </p:sp>
      <p:sp>
        <p:nvSpPr>
          <p:cNvPr id="2056" name="TextBox 2055">
            <a:extLst>
              <a:ext uri="{FF2B5EF4-FFF2-40B4-BE49-F238E27FC236}">
                <a16:creationId xmlns:a16="http://schemas.microsoft.com/office/drawing/2014/main" id="{293AD8E1-5C0D-75B8-A031-BF4475A9E687}"/>
              </a:ext>
            </a:extLst>
          </p:cNvPr>
          <p:cNvSpPr txBox="1"/>
          <p:nvPr/>
        </p:nvSpPr>
        <p:spPr>
          <a:xfrm>
            <a:off x="3743325" y="1315134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30</a:t>
            </a:r>
          </a:p>
          <a:p>
            <a:r>
              <a:rPr lang="en-US" dirty="0"/>
              <a:t>Weight: 6</a:t>
            </a:r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6DC57229-9800-2A9C-18B8-BDDC40E76057}"/>
              </a:ext>
            </a:extLst>
          </p:cNvPr>
          <p:cNvSpPr txBox="1"/>
          <p:nvPr/>
        </p:nvSpPr>
        <p:spPr>
          <a:xfrm>
            <a:off x="7848600" y="1607571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50</a:t>
            </a:r>
          </a:p>
          <a:p>
            <a:r>
              <a:rPr lang="en-US" dirty="0"/>
              <a:t>Weight: 3</a:t>
            </a:r>
          </a:p>
        </p:txBody>
      </p:sp>
      <p:sp>
        <p:nvSpPr>
          <p:cNvPr id="2058" name="TextBox 2057">
            <a:extLst>
              <a:ext uri="{FF2B5EF4-FFF2-40B4-BE49-F238E27FC236}">
                <a16:creationId xmlns:a16="http://schemas.microsoft.com/office/drawing/2014/main" id="{0637A9D7-C5C6-24A3-0E18-EF01B19A0A21}"/>
              </a:ext>
            </a:extLst>
          </p:cNvPr>
          <p:cNvSpPr txBox="1"/>
          <p:nvPr/>
        </p:nvSpPr>
        <p:spPr>
          <a:xfrm>
            <a:off x="5834062" y="1357997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25</a:t>
            </a:r>
          </a:p>
          <a:p>
            <a:r>
              <a:rPr lang="en-US" dirty="0"/>
              <a:t>Weight: 4</a:t>
            </a:r>
          </a:p>
        </p:txBody>
      </p:sp>
      <p:sp>
        <p:nvSpPr>
          <p:cNvPr id="2059" name="TextBox 2058">
            <a:extLst>
              <a:ext uri="{FF2B5EF4-FFF2-40B4-BE49-F238E27FC236}">
                <a16:creationId xmlns:a16="http://schemas.microsoft.com/office/drawing/2014/main" id="{6EEED6CB-C867-3261-623C-2191D0FB8CAF}"/>
              </a:ext>
            </a:extLst>
          </p:cNvPr>
          <p:cNvSpPr txBox="1"/>
          <p:nvPr/>
        </p:nvSpPr>
        <p:spPr>
          <a:xfrm>
            <a:off x="10053403" y="1591360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5</a:t>
            </a:r>
          </a:p>
          <a:p>
            <a:r>
              <a:rPr lang="en-US" dirty="0"/>
              <a:t>Weight: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7E04FC-6C4B-38FD-C4FE-DE92BB0D6873}"/>
              </a:ext>
            </a:extLst>
          </p:cNvPr>
          <p:cNvSpPr txBox="1"/>
          <p:nvPr/>
        </p:nvSpPr>
        <p:spPr>
          <a:xfrm>
            <a:off x="457200" y="3347924"/>
            <a:ext cx="11315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Goal: Steal items such that we </a:t>
            </a:r>
            <a:r>
              <a:rPr lang="en-US" b="1" dirty="0"/>
              <a:t>maximize the value </a:t>
            </a:r>
            <a:r>
              <a:rPr lang="en-US" dirty="0"/>
              <a:t>of items being stole, while </a:t>
            </a:r>
            <a:r>
              <a:rPr lang="en-US" b="1" dirty="0"/>
              <a:t>not overfilling our backpack</a:t>
            </a:r>
          </a:p>
        </p:txBody>
      </p:sp>
      <p:pic>
        <p:nvPicPr>
          <p:cNvPr id="5122" name="Picture 2" descr="Backpack - Free travel icons">
            <a:extLst>
              <a:ext uri="{FF2B5EF4-FFF2-40B4-BE49-F238E27FC236}">
                <a16:creationId xmlns:a16="http://schemas.microsoft.com/office/drawing/2014/main" id="{B1D43A47-45EF-8574-D5CE-15C019AD1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5458" y="3382061"/>
            <a:ext cx="3556722" cy="355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Lego Star Wars Boba Fett sw0107 Cloud City 10123 Episode 4 5 6 Figure Used  | eBay">
            <a:extLst>
              <a:ext uri="{FF2B5EF4-FFF2-40B4-BE49-F238E27FC236}">
                <a16:creationId xmlns:a16="http://schemas.microsoft.com/office/drawing/2014/main" id="{0C1069CD-9B48-4EE9-15A4-71FFA75B1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26" y="4393715"/>
            <a:ext cx="841322" cy="112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7.5-8mm Cultured Freshwater Pearl Necklace In Sterling Silver - 18&quot; - White  : Target">
            <a:extLst>
              <a:ext uri="{FF2B5EF4-FFF2-40B4-BE49-F238E27FC236}">
                <a16:creationId xmlns:a16="http://schemas.microsoft.com/office/drawing/2014/main" id="{0C424B1A-1F28-B945-8AEE-D56F79CB9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95" y="5250598"/>
            <a:ext cx="1043209" cy="104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Ninja 4QT Air Fryer, Black, AF100WM - Walmart.com">
            <a:extLst>
              <a:ext uri="{FF2B5EF4-FFF2-40B4-BE49-F238E27FC236}">
                <a16:creationId xmlns:a16="http://schemas.microsoft.com/office/drawing/2014/main" id="{FC645B72-D518-18E0-36F4-0FF84BABE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233367"/>
            <a:ext cx="1043209" cy="104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46F8F3-0566-1A5C-F118-78871F08DD2B}"/>
              </a:ext>
            </a:extLst>
          </p:cNvPr>
          <p:cNvSpPr txBox="1"/>
          <p:nvPr/>
        </p:nvSpPr>
        <p:spPr>
          <a:xfrm>
            <a:off x="2503371" y="4728666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90</a:t>
            </a:r>
          </a:p>
          <a:p>
            <a:r>
              <a:rPr lang="en-US" dirty="0"/>
              <a:t>Weight: 9</a:t>
            </a:r>
          </a:p>
        </p:txBody>
      </p:sp>
    </p:spTree>
    <p:extLst>
      <p:ext uri="{BB962C8B-B14F-4D97-AF65-F5344CB8AC3E}">
        <p14:creationId xmlns:p14="http://schemas.microsoft.com/office/powerpoint/2010/main" val="13441428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32</a:t>
            </a:fld>
            <a:endParaRPr lang="en-US" dirty="0"/>
          </a:p>
        </p:txBody>
      </p:sp>
      <p:pic>
        <p:nvPicPr>
          <p:cNvPr id="4098" name="Picture 2" descr="1.25 ct - Square Moissanite - Double Halo - Twisted Band - Vintage Inspired  - Pave - Wedding Ring Set in 18K Rose Gold over Silver - Walmart.com">
            <a:extLst>
              <a:ext uri="{FF2B5EF4-FFF2-40B4-BE49-F238E27FC236}">
                <a16:creationId xmlns:a16="http://schemas.microsoft.com/office/drawing/2014/main" id="{A180065D-F9CC-AE55-7A35-37C2E0AB8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860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7.5-8mm Cultured Freshwater Pearl Necklace In Sterling Silver - 18&quot; - White  : Target">
            <a:extLst>
              <a:ext uri="{FF2B5EF4-FFF2-40B4-BE49-F238E27FC236}">
                <a16:creationId xmlns:a16="http://schemas.microsoft.com/office/drawing/2014/main" id="{A4399E07-E776-4EF8-C953-B8AB5305F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28600"/>
            <a:ext cx="981075" cy="98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mazon.com: PlayStation®5 Digital Edition (slim) : Video Games">
            <a:extLst>
              <a:ext uri="{FF2B5EF4-FFF2-40B4-BE49-F238E27FC236}">
                <a16:creationId xmlns:a16="http://schemas.microsoft.com/office/drawing/2014/main" id="{1B879C85-378D-7340-AB19-A76A9E890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275" y="76200"/>
            <a:ext cx="1143000" cy="1204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Amazon.com: Apple 13 inches MacBook Air, 1.8GHz Intel Core i5 Dual Core  Processor, 8GB RAM, 128GB SSD, Mac OS, Silver, MQD32LL/A (Renewed) :  Electronics">
            <a:extLst>
              <a:ext uri="{FF2B5EF4-FFF2-40B4-BE49-F238E27FC236}">
                <a16:creationId xmlns:a16="http://schemas.microsoft.com/office/drawing/2014/main" id="{20CE5A2F-1C7E-F4B2-197F-36F8B75F9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25" y="76200"/>
            <a:ext cx="18288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Lego Star Wars Boba Fett sw0107 Cloud City 10123 Episode 4 5 6 Figure Used  | eBay">
            <a:extLst>
              <a:ext uri="{FF2B5EF4-FFF2-40B4-BE49-F238E27FC236}">
                <a16:creationId xmlns:a16="http://schemas.microsoft.com/office/drawing/2014/main" id="{B87C1C74-B088-B353-2AB3-51A73A1F3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76200"/>
            <a:ext cx="1143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Ninja 4QT Air Fryer, Black, AF100WM - Walmart.com">
            <a:extLst>
              <a:ext uri="{FF2B5EF4-FFF2-40B4-BE49-F238E27FC236}">
                <a16:creationId xmlns:a16="http://schemas.microsoft.com/office/drawing/2014/main" id="{84A5AE54-3B2B-A662-9A5C-24CBE5CFE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800" y="7620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3" name="TextBox 2052">
            <a:extLst>
              <a:ext uri="{FF2B5EF4-FFF2-40B4-BE49-F238E27FC236}">
                <a16:creationId xmlns:a16="http://schemas.microsoft.com/office/drawing/2014/main" id="{800CBF2D-42C8-BD62-FE6C-D8B8DAF7750D}"/>
              </a:ext>
            </a:extLst>
          </p:cNvPr>
          <p:cNvSpPr txBox="1"/>
          <p:nvPr/>
        </p:nvSpPr>
        <p:spPr>
          <a:xfrm>
            <a:off x="254026" y="2209800"/>
            <a:ext cx="11272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 are going to steal some items from the house and put them into our backpack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7015EC-063D-67EF-0B45-059FB7C5EC48}"/>
              </a:ext>
            </a:extLst>
          </p:cNvPr>
          <p:cNvSpPr txBox="1"/>
          <p:nvPr/>
        </p:nvSpPr>
        <p:spPr>
          <a:xfrm>
            <a:off x="2821842" y="2715661"/>
            <a:ext cx="5131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Each item has a weight, and a value</a:t>
            </a:r>
          </a:p>
        </p:txBody>
      </p:sp>
      <p:sp>
        <p:nvSpPr>
          <p:cNvPr id="2054" name="TextBox 2053">
            <a:extLst>
              <a:ext uri="{FF2B5EF4-FFF2-40B4-BE49-F238E27FC236}">
                <a16:creationId xmlns:a16="http://schemas.microsoft.com/office/drawing/2014/main" id="{E0E2036E-E9B2-11F1-CBBF-31C521BB2F59}"/>
              </a:ext>
            </a:extLst>
          </p:cNvPr>
          <p:cNvSpPr txBox="1"/>
          <p:nvPr/>
        </p:nvSpPr>
        <p:spPr>
          <a:xfrm>
            <a:off x="258554" y="1315134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10</a:t>
            </a:r>
          </a:p>
          <a:p>
            <a:r>
              <a:rPr lang="en-US" dirty="0"/>
              <a:t>Weight: 5</a:t>
            </a:r>
          </a:p>
        </p:txBody>
      </p:sp>
      <p:sp>
        <p:nvSpPr>
          <p:cNvPr id="2055" name="TextBox 2054">
            <a:extLst>
              <a:ext uri="{FF2B5EF4-FFF2-40B4-BE49-F238E27FC236}">
                <a16:creationId xmlns:a16="http://schemas.microsoft.com/office/drawing/2014/main" id="{9271B585-9C84-8FCD-F9E6-FC6D07228ABC}"/>
              </a:ext>
            </a:extLst>
          </p:cNvPr>
          <p:cNvSpPr txBox="1"/>
          <p:nvPr/>
        </p:nvSpPr>
        <p:spPr>
          <a:xfrm>
            <a:off x="1879183" y="1315134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40</a:t>
            </a:r>
          </a:p>
          <a:p>
            <a:r>
              <a:rPr lang="en-US" dirty="0"/>
              <a:t>Weight: 4</a:t>
            </a:r>
          </a:p>
        </p:txBody>
      </p:sp>
      <p:sp>
        <p:nvSpPr>
          <p:cNvPr id="2056" name="TextBox 2055">
            <a:extLst>
              <a:ext uri="{FF2B5EF4-FFF2-40B4-BE49-F238E27FC236}">
                <a16:creationId xmlns:a16="http://schemas.microsoft.com/office/drawing/2014/main" id="{293AD8E1-5C0D-75B8-A031-BF4475A9E687}"/>
              </a:ext>
            </a:extLst>
          </p:cNvPr>
          <p:cNvSpPr txBox="1"/>
          <p:nvPr/>
        </p:nvSpPr>
        <p:spPr>
          <a:xfrm>
            <a:off x="3743325" y="1315134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30</a:t>
            </a:r>
          </a:p>
          <a:p>
            <a:r>
              <a:rPr lang="en-US" dirty="0"/>
              <a:t>Weight: 6</a:t>
            </a:r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6DC57229-9800-2A9C-18B8-BDDC40E76057}"/>
              </a:ext>
            </a:extLst>
          </p:cNvPr>
          <p:cNvSpPr txBox="1"/>
          <p:nvPr/>
        </p:nvSpPr>
        <p:spPr>
          <a:xfrm>
            <a:off x="7848600" y="1607571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50</a:t>
            </a:r>
          </a:p>
          <a:p>
            <a:r>
              <a:rPr lang="en-US" dirty="0"/>
              <a:t>Weight: 3</a:t>
            </a:r>
          </a:p>
        </p:txBody>
      </p:sp>
      <p:sp>
        <p:nvSpPr>
          <p:cNvPr id="2058" name="TextBox 2057">
            <a:extLst>
              <a:ext uri="{FF2B5EF4-FFF2-40B4-BE49-F238E27FC236}">
                <a16:creationId xmlns:a16="http://schemas.microsoft.com/office/drawing/2014/main" id="{0637A9D7-C5C6-24A3-0E18-EF01B19A0A21}"/>
              </a:ext>
            </a:extLst>
          </p:cNvPr>
          <p:cNvSpPr txBox="1"/>
          <p:nvPr/>
        </p:nvSpPr>
        <p:spPr>
          <a:xfrm>
            <a:off x="5834062" y="1357997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25</a:t>
            </a:r>
          </a:p>
          <a:p>
            <a:r>
              <a:rPr lang="en-US" dirty="0"/>
              <a:t>Weight: 4</a:t>
            </a:r>
          </a:p>
        </p:txBody>
      </p:sp>
      <p:sp>
        <p:nvSpPr>
          <p:cNvPr id="2059" name="TextBox 2058">
            <a:extLst>
              <a:ext uri="{FF2B5EF4-FFF2-40B4-BE49-F238E27FC236}">
                <a16:creationId xmlns:a16="http://schemas.microsoft.com/office/drawing/2014/main" id="{6EEED6CB-C867-3261-623C-2191D0FB8CAF}"/>
              </a:ext>
            </a:extLst>
          </p:cNvPr>
          <p:cNvSpPr txBox="1"/>
          <p:nvPr/>
        </p:nvSpPr>
        <p:spPr>
          <a:xfrm>
            <a:off x="10053403" y="1591360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5</a:t>
            </a:r>
          </a:p>
          <a:p>
            <a:r>
              <a:rPr lang="en-US" dirty="0"/>
              <a:t>Weight: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7E04FC-6C4B-38FD-C4FE-DE92BB0D6873}"/>
              </a:ext>
            </a:extLst>
          </p:cNvPr>
          <p:cNvSpPr txBox="1"/>
          <p:nvPr/>
        </p:nvSpPr>
        <p:spPr>
          <a:xfrm>
            <a:off x="457200" y="3347924"/>
            <a:ext cx="11315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Goal: Steal items such that we </a:t>
            </a:r>
            <a:r>
              <a:rPr lang="en-US" b="1" dirty="0"/>
              <a:t>maximize the value </a:t>
            </a:r>
            <a:r>
              <a:rPr lang="en-US" dirty="0"/>
              <a:t>of items being stole, while </a:t>
            </a:r>
            <a:r>
              <a:rPr lang="en-US" b="1" dirty="0"/>
              <a:t>not overfilling our backpack</a:t>
            </a:r>
          </a:p>
        </p:txBody>
      </p:sp>
      <p:pic>
        <p:nvPicPr>
          <p:cNvPr id="5122" name="Picture 2" descr="Backpack - Free travel icons">
            <a:extLst>
              <a:ext uri="{FF2B5EF4-FFF2-40B4-BE49-F238E27FC236}">
                <a16:creationId xmlns:a16="http://schemas.microsoft.com/office/drawing/2014/main" id="{B1D43A47-45EF-8574-D5CE-15C019AD1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5458" y="3382061"/>
            <a:ext cx="3556722" cy="355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Lego Star Wars Boba Fett sw0107 Cloud City 10123 Episode 4 5 6 Figure Used  | eBay">
            <a:extLst>
              <a:ext uri="{FF2B5EF4-FFF2-40B4-BE49-F238E27FC236}">
                <a16:creationId xmlns:a16="http://schemas.microsoft.com/office/drawing/2014/main" id="{0C1069CD-9B48-4EE9-15A4-71FFA75B1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26" y="4393715"/>
            <a:ext cx="841322" cy="112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7.5-8mm Cultured Freshwater Pearl Necklace In Sterling Silver - 18&quot; - White  : Target">
            <a:extLst>
              <a:ext uri="{FF2B5EF4-FFF2-40B4-BE49-F238E27FC236}">
                <a16:creationId xmlns:a16="http://schemas.microsoft.com/office/drawing/2014/main" id="{0C424B1A-1F28-B945-8AEE-D56F79CB9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95" y="5250598"/>
            <a:ext cx="1043209" cy="104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Ninja 4QT Air Fryer, Black, AF100WM - Walmart.com">
            <a:extLst>
              <a:ext uri="{FF2B5EF4-FFF2-40B4-BE49-F238E27FC236}">
                <a16:creationId xmlns:a16="http://schemas.microsoft.com/office/drawing/2014/main" id="{FC645B72-D518-18E0-36F4-0FF84BABE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233367"/>
            <a:ext cx="1043209" cy="104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46F8F3-0566-1A5C-F118-78871F08DD2B}"/>
              </a:ext>
            </a:extLst>
          </p:cNvPr>
          <p:cNvSpPr txBox="1"/>
          <p:nvPr/>
        </p:nvSpPr>
        <p:spPr>
          <a:xfrm>
            <a:off x="2503371" y="4728666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90</a:t>
            </a:r>
          </a:p>
          <a:p>
            <a:r>
              <a:rPr lang="en-US" dirty="0"/>
              <a:t>Weight: 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F48216-5545-40CD-D083-37FFCBE73F04}"/>
              </a:ext>
            </a:extLst>
          </p:cNvPr>
          <p:cNvSpPr txBox="1"/>
          <p:nvPr/>
        </p:nvSpPr>
        <p:spPr>
          <a:xfrm>
            <a:off x="4096895" y="4307334"/>
            <a:ext cx="3998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Is this the </a:t>
            </a:r>
            <a:r>
              <a:rPr lang="en-US" sz="2400" b="1" dirty="0"/>
              <a:t>optimal </a:t>
            </a:r>
            <a:r>
              <a:rPr lang="en-US" sz="2400" dirty="0"/>
              <a:t>solution?</a:t>
            </a:r>
          </a:p>
        </p:txBody>
      </p:sp>
    </p:spTree>
    <p:extLst>
      <p:ext uri="{BB962C8B-B14F-4D97-AF65-F5344CB8AC3E}">
        <p14:creationId xmlns:p14="http://schemas.microsoft.com/office/powerpoint/2010/main" val="26147343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33</a:t>
            </a:fld>
            <a:endParaRPr lang="en-US" dirty="0"/>
          </a:p>
        </p:txBody>
      </p:sp>
      <p:pic>
        <p:nvPicPr>
          <p:cNvPr id="4098" name="Picture 2" descr="1.25 ct - Square Moissanite - Double Halo - Twisted Band - Vintage Inspired  - Pave - Wedding Ring Set in 18K Rose Gold over Silver - Walmart.com">
            <a:extLst>
              <a:ext uri="{FF2B5EF4-FFF2-40B4-BE49-F238E27FC236}">
                <a16:creationId xmlns:a16="http://schemas.microsoft.com/office/drawing/2014/main" id="{A180065D-F9CC-AE55-7A35-37C2E0AB8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860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7.5-8mm Cultured Freshwater Pearl Necklace In Sterling Silver - 18&quot; - White  : Target">
            <a:extLst>
              <a:ext uri="{FF2B5EF4-FFF2-40B4-BE49-F238E27FC236}">
                <a16:creationId xmlns:a16="http://schemas.microsoft.com/office/drawing/2014/main" id="{A4399E07-E776-4EF8-C953-B8AB5305F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28600"/>
            <a:ext cx="981075" cy="98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mazon.com: PlayStation®5 Digital Edition (slim) : Video Games">
            <a:extLst>
              <a:ext uri="{FF2B5EF4-FFF2-40B4-BE49-F238E27FC236}">
                <a16:creationId xmlns:a16="http://schemas.microsoft.com/office/drawing/2014/main" id="{1B879C85-378D-7340-AB19-A76A9E890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275" y="76200"/>
            <a:ext cx="1143000" cy="1204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Amazon.com: Apple 13 inches MacBook Air, 1.8GHz Intel Core i5 Dual Core  Processor, 8GB RAM, 128GB SSD, Mac OS, Silver, MQD32LL/A (Renewed) :  Electronics">
            <a:extLst>
              <a:ext uri="{FF2B5EF4-FFF2-40B4-BE49-F238E27FC236}">
                <a16:creationId xmlns:a16="http://schemas.microsoft.com/office/drawing/2014/main" id="{20CE5A2F-1C7E-F4B2-197F-36F8B75F9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25" y="76200"/>
            <a:ext cx="18288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Lego Star Wars Boba Fett sw0107 Cloud City 10123 Episode 4 5 6 Figure Used  | eBay">
            <a:extLst>
              <a:ext uri="{FF2B5EF4-FFF2-40B4-BE49-F238E27FC236}">
                <a16:creationId xmlns:a16="http://schemas.microsoft.com/office/drawing/2014/main" id="{B87C1C74-B088-B353-2AB3-51A73A1F3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76200"/>
            <a:ext cx="1143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Ninja 4QT Air Fryer, Black, AF100WM - Walmart.com">
            <a:extLst>
              <a:ext uri="{FF2B5EF4-FFF2-40B4-BE49-F238E27FC236}">
                <a16:creationId xmlns:a16="http://schemas.microsoft.com/office/drawing/2014/main" id="{84A5AE54-3B2B-A662-9A5C-24CBE5CFE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800" y="7620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3" name="TextBox 2052">
            <a:extLst>
              <a:ext uri="{FF2B5EF4-FFF2-40B4-BE49-F238E27FC236}">
                <a16:creationId xmlns:a16="http://schemas.microsoft.com/office/drawing/2014/main" id="{800CBF2D-42C8-BD62-FE6C-D8B8DAF7750D}"/>
              </a:ext>
            </a:extLst>
          </p:cNvPr>
          <p:cNvSpPr txBox="1"/>
          <p:nvPr/>
        </p:nvSpPr>
        <p:spPr>
          <a:xfrm>
            <a:off x="254026" y="2209800"/>
            <a:ext cx="11272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 are going to steal some items from the house and put them into our backpack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7015EC-063D-67EF-0B45-059FB7C5EC48}"/>
              </a:ext>
            </a:extLst>
          </p:cNvPr>
          <p:cNvSpPr txBox="1"/>
          <p:nvPr/>
        </p:nvSpPr>
        <p:spPr>
          <a:xfrm>
            <a:off x="2821842" y="2715661"/>
            <a:ext cx="5131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Each item has a weight, and a value</a:t>
            </a:r>
          </a:p>
        </p:txBody>
      </p:sp>
      <p:sp>
        <p:nvSpPr>
          <p:cNvPr id="2054" name="TextBox 2053">
            <a:extLst>
              <a:ext uri="{FF2B5EF4-FFF2-40B4-BE49-F238E27FC236}">
                <a16:creationId xmlns:a16="http://schemas.microsoft.com/office/drawing/2014/main" id="{E0E2036E-E9B2-11F1-CBBF-31C521BB2F59}"/>
              </a:ext>
            </a:extLst>
          </p:cNvPr>
          <p:cNvSpPr txBox="1"/>
          <p:nvPr/>
        </p:nvSpPr>
        <p:spPr>
          <a:xfrm>
            <a:off x="258554" y="1315134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10</a:t>
            </a:r>
          </a:p>
          <a:p>
            <a:r>
              <a:rPr lang="en-US" dirty="0"/>
              <a:t>Weight: 5</a:t>
            </a:r>
          </a:p>
        </p:txBody>
      </p:sp>
      <p:sp>
        <p:nvSpPr>
          <p:cNvPr id="2055" name="TextBox 2054">
            <a:extLst>
              <a:ext uri="{FF2B5EF4-FFF2-40B4-BE49-F238E27FC236}">
                <a16:creationId xmlns:a16="http://schemas.microsoft.com/office/drawing/2014/main" id="{9271B585-9C84-8FCD-F9E6-FC6D07228ABC}"/>
              </a:ext>
            </a:extLst>
          </p:cNvPr>
          <p:cNvSpPr txBox="1"/>
          <p:nvPr/>
        </p:nvSpPr>
        <p:spPr>
          <a:xfrm>
            <a:off x="1879183" y="1315134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40</a:t>
            </a:r>
          </a:p>
          <a:p>
            <a:r>
              <a:rPr lang="en-US" dirty="0"/>
              <a:t>Weight: 4</a:t>
            </a:r>
          </a:p>
        </p:txBody>
      </p:sp>
      <p:sp>
        <p:nvSpPr>
          <p:cNvPr id="2056" name="TextBox 2055">
            <a:extLst>
              <a:ext uri="{FF2B5EF4-FFF2-40B4-BE49-F238E27FC236}">
                <a16:creationId xmlns:a16="http://schemas.microsoft.com/office/drawing/2014/main" id="{293AD8E1-5C0D-75B8-A031-BF4475A9E687}"/>
              </a:ext>
            </a:extLst>
          </p:cNvPr>
          <p:cNvSpPr txBox="1"/>
          <p:nvPr/>
        </p:nvSpPr>
        <p:spPr>
          <a:xfrm>
            <a:off x="3743325" y="1315134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30</a:t>
            </a:r>
          </a:p>
          <a:p>
            <a:r>
              <a:rPr lang="en-US" dirty="0"/>
              <a:t>Weight: 6</a:t>
            </a:r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6DC57229-9800-2A9C-18B8-BDDC40E76057}"/>
              </a:ext>
            </a:extLst>
          </p:cNvPr>
          <p:cNvSpPr txBox="1"/>
          <p:nvPr/>
        </p:nvSpPr>
        <p:spPr>
          <a:xfrm>
            <a:off x="7848600" y="1607571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50</a:t>
            </a:r>
          </a:p>
          <a:p>
            <a:r>
              <a:rPr lang="en-US" dirty="0">
                <a:highlight>
                  <a:srgbClr val="00FFFF"/>
                </a:highlight>
              </a:rPr>
              <a:t>Weight: 8</a:t>
            </a:r>
          </a:p>
        </p:txBody>
      </p:sp>
      <p:sp>
        <p:nvSpPr>
          <p:cNvPr id="2058" name="TextBox 2057">
            <a:extLst>
              <a:ext uri="{FF2B5EF4-FFF2-40B4-BE49-F238E27FC236}">
                <a16:creationId xmlns:a16="http://schemas.microsoft.com/office/drawing/2014/main" id="{0637A9D7-C5C6-24A3-0E18-EF01B19A0A21}"/>
              </a:ext>
            </a:extLst>
          </p:cNvPr>
          <p:cNvSpPr txBox="1"/>
          <p:nvPr/>
        </p:nvSpPr>
        <p:spPr>
          <a:xfrm>
            <a:off x="5834062" y="1357997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25</a:t>
            </a:r>
          </a:p>
          <a:p>
            <a:r>
              <a:rPr lang="en-US" dirty="0"/>
              <a:t>Weight: 4</a:t>
            </a:r>
          </a:p>
        </p:txBody>
      </p:sp>
      <p:sp>
        <p:nvSpPr>
          <p:cNvPr id="2059" name="TextBox 2058">
            <a:extLst>
              <a:ext uri="{FF2B5EF4-FFF2-40B4-BE49-F238E27FC236}">
                <a16:creationId xmlns:a16="http://schemas.microsoft.com/office/drawing/2014/main" id="{6EEED6CB-C867-3261-623C-2191D0FB8CAF}"/>
              </a:ext>
            </a:extLst>
          </p:cNvPr>
          <p:cNvSpPr txBox="1"/>
          <p:nvPr/>
        </p:nvSpPr>
        <p:spPr>
          <a:xfrm>
            <a:off x="10053403" y="1591360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5</a:t>
            </a:r>
          </a:p>
          <a:p>
            <a:r>
              <a:rPr lang="en-US" dirty="0"/>
              <a:t>Weight: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7E04FC-6C4B-38FD-C4FE-DE92BB0D6873}"/>
              </a:ext>
            </a:extLst>
          </p:cNvPr>
          <p:cNvSpPr txBox="1"/>
          <p:nvPr/>
        </p:nvSpPr>
        <p:spPr>
          <a:xfrm>
            <a:off x="457200" y="3347924"/>
            <a:ext cx="11315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Goal: Steal items such that we </a:t>
            </a:r>
            <a:r>
              <a:rPr lang="en-US" b="1" dirty="0"/>
              <a:t>maximize the value </a:t>
            </a:r>
            <a:r>
              <a:rPr lang="en-US" dirty="0"/>
              <a:t>of items being stole, while </a:t>
            </a:r>
            <a:r>
              <a:rPr lang="en-US" b="1" dirty="0"/>
              <a:t>not overfilling our backpack</a:t>
            </a:r>
          </a:p>
        </p:txBody>
      </p:sp>
      <p:pic>
        <p:nvPicPr>
          <p:cNvPr id="5122" name="Picture 2" descr="Backpack - Free travel icons">
            <a:extLst>
              <a:ext uri="{FF2B5EF4-FFF2-40B4-BE49-F238E27FC236}">
                <a16:creationId xmlns:a16="http://schemas.microsoft.com/office/drawing/2014/main" id="{B1D43A47-45EF-8574-D5CE-15C019AD1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5458" y="3382061"/>
            <a:ext cx="3556722" cy="355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2D46A2-635D-0AC1-4AEA-ABB65DEC6816}"/>
              </a:ext>
            </a:extLst>
          </p:cNvPr>
          <p:cNvSpPr txBox="1"/>
          <p:nvPr/>
        </p:nvSpPr>
        <p:spPr>
          <a:xfrm>
            <a:off x="2841264" y="4233000"/>
            <a:ext cx="58609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highlight>
                  <a:srgbClr val="00FF00"/>
                </a:highlight>
              </a:rPr>
              <a:t>Stuff our backpack with the most expensive items until we can’t fit anymore</a:t>
            </a:r>
          </a:p>
        </p:txBody>
      </p:sp>
    </p:spTree>
    <p:extLst>
      <p:ext uri="{BB962C8B-B14F-4D97-AF65-F5344CB8AC3E}">
        <p14:creationId xmlns:p14="http://schemas.microsoft.com/office/powerpoint/2010/main" val="32408024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34</a:t>
            </a:fld>
            <a:endParaRPr lang="en-US" dirty="0"/>
          </a:p>
        </p:txBody>
      </p:sp>
      <p:pic>
        <p:nvPicPr>
          <p:cNvPr id="4098" name="Picture 2" descr="1.25 ct - Square Moissanite - Double Halo - Twisted Band - Vintage Inspired  - Pave - Wedding Ring Set in 18K Rose Gold over Silver - Walmart.com">
            <a:extLst>
              <a:ext uri="{FF2B5EF4-FFF2-40B4-BE49-F238E27FC236}">
                <a16:creationId xmlns:a16="http://schemas.microsoft.com/office/drawing/2014/main" id="{A180065D-F9CC-AE55-7A35-37C2E0AB8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860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7.5-8mm Cultured Freshwater Pearl Necklace In Sterling Silver - 18&quot; - White  : Target">
            <a:extLst>
              <a:ext uri="{FF2B5EF4-FFF2-40B4-BE49-F238E27FC236}">
                <a16:creationId xmlns:a16="http://schemas.microsoft.com/office/drawing/2014/main" id="{A4399E07-E776-4EF8-C953-B8AB5305F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28600"/>
            <a:ext cx="981075" cy="98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mazon.com: PlayStation®5 Digital Edition (slim) : Video Games">
            <a:extLst>
              <a:ext uri="{FF2B5EF4-FFF2-40B4-BE49-F238E27FC236}">
                <a16:creationId xmlns:a16="http://schemas.microsoft.com/office/drawing/2014/main" id="{1B879C85-378D-7340-AB19-A76A9E890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275" y="76200"/>
            <a:ext cx="1143000" cy="1204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Amazon.com: Apple 13 inches MacBook Air, 1.8GHz Intel Core i5 Dual Core  Processor, 8GB RAM, 128GB SSD, Mac OS, Silver, MQD32LL/A (Renewed) :  Electronics">
            <a:extLst>
              <a:ext uri="{FF2B5EF4-FFF2-40B4-BE49-F238E27FC236}">
                <a16:creationId xmlns:a16="http://schemas.microsoft.com/office/drawing/2014/main" id="{20CE5A2F-1C7E-F4B2-197F-36F8B75F9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25" y="76200"/>
            <a:ext cx="18288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Lego Star Wars Boba Fett sw0107 Cloud City 10123 Episode 4 5 6 Figure Used  | eBay">
            <a:extLst>
              <a:ext uri="{FF2B5EF4-FFF2-40B4-BE49-F238E27FC236}">
                <a16:creationId xmlns:a16="http://schemas.microsoft.com/office/drawing/2014/main" id="{B87C1C74-B088-B353-2AB3-51A73A1F3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76200"/>
            <a:ext cx="1143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Ninja 4QT Air Fryer, Black, AF100WM - Walmart.com">
            <a:extLst>
              <a:ext uri="{FF2B5EF4-FFF2-40B4-BE49-F238E27FC236}">
                <a16:creationId xmlns:a16="http://schemas.microsoft.com/office/drawing/2014/main" id="{84A5AE54-3B2B-A662-9A5C-24CBE5CFE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800" y="7620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3" name="TextBox 2052">
            <a:extLst>
              <a:ext uri="{FF2B5EF4-FFF2-40B4-BE49-F238E27FC236}">
                <a16:creationId xmlns:a16="http://schemas.microsoft.com/office/drawing/2014/main" id="{800CBF2D-42C8-BD62-FE6C-D8B8DAF7750D}"/>
              </a:ext>
            </a:extLst>
          </p:cNvPr>
          <p:cNvSpPr txBox="1"/>
          <p:nvPr/>
        </p:nvSpPr>
        <p:spPr>
          <a:xfrm>
            <a:off x="254026" y="2209800"/>
            <a:ext cx="11272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 are going to steal some items from the house and put them into our backpack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7015EC-063D-67EF-0B45-059FB7C5EC48}"/>
              </a:ext>
            </a:extLst>
          </p:cNvPr>
          <p:cNvSpPr txBox="1"/>
          <p:nvPr/>
        </p:nvSpPr>
        <p:spPr>
          <a:xfrm>
            <a:off x="2821842" y="2715661"/>
            <a:ext cx="5131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Each item has a weight, and a value</a:t>
            </a:r>
          </a:p>
        </p:txBody>
      </p:sp>
      <p:sp>
        <p:nvSpPr>
          <p:cNvPr id="2054" name="TextBox 2053">
            <a:extLst>
              <a:ext uri="{FF2B5EF4-FFF2-40B4-BE49-F238E27FC236}">
                <a16:creationId xmlns:a16="http://schemas.microsoft.com/office/drawing/2014/main" id="{E0E2036E-E9B2-11F1-CBBF-31C521BB2F59}"/>
              </a:ext>
            </a:extLst>
          </p:cNvPr>
          <p:cNvSpPr txBox="1"/>
          <p:nvPr/>
        </p:nvSpPr>
        <p:spPr>
          <a:xfrm>
            <a:off x="258554" y="1315134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10</a:t>
            </a:r>
          </a:p>
          <a:p>
            <a:r>
              <a:rPr lang="en-US" dirty="0"/>
              <a:t>Weight: 5</a:t>
            </a:r>
          </a:p>
        </p:txBody>
      </p:sp>
      <p:sp>
        <p:nvSpPr>
          <p:cNvPr id="2055" name="TextBox 2054">
            <a:extLst>
              <a:ext uri="{FF2B5EF4-FFF2-40B4-BE49-F238E27FC236}">
                <a16:creationId xmlns:a16="http://schemas.microsoft.com/office/drawing/2014/main" id="{9271B585-9C84-8FCD-F9E6-FC6D07228ABC}"/>
              </a:ext>
            </a:extLst>
          </p:cNvPr>
          <p:cNvSpPr txBox="1"/>
          <p:nvPr/>
        </p:nvSpPr>
        <p:spPr>
          <a:xfrm>
            <a:off x="1879183" y="1315134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40</a:t>
            </a:r>
          </a:p>
          <a:p>
            <a:r>
              <a:rPr lang="en-US" dirty="0"/>
              <a:t>Weight: 4</a:t>
            </a:r>
          </a:p>
        </p:txBody>
      </p:sp>
      <p:sp>
        <p:nvSpPr>
          <p:cNvPr id="2056" name="TextBox 2055">
            <a:extLst>
              <a:ext uri="{FF2B5EF4-FFF2-40B4-BE49-F238E27FC236}">
                <a16:creationId xmlns:a16="http://schemas.microsoft.com/office/drawing/2014/main" id="{293AD8E1-5C0D-75B8-A031-BF4475A9E687}"/>
              </a:ext>
            </a:extLst>
          </p:cNvPr>
          <p:cNvSpPr txBox="1"/>
          <p:nvPr/>
        </p:nvSpPr>
        <p:spPr>
          <a:xfrm>
            <a:off x="3743325" y="1315134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30</a:t>
            </a:r>
          </a:p>
          <a:p>
            <a:r>
              <a:rPr lang="en-US" dirty="0"/>
              <a:t>Weight: 6</a:t>
            </a:r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6DC57229-9800-2A9C-18B8-BDDC40E76057}"/>
              </a:ext>
            </a:extLst>
          </p:cNvPr>
          <p:cNvSpPr txBox="1"/>
          <p:nvPr/>
        </p:nvSpPr>
        <p:spPr>
          <a:xfrm>
            <a:off x="7848600" y="1607571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50</a:t>
            </a:r>
          </a:p>
          <a:p>
            <a:r>
              <a:rPr lang="en-US" dirty="0">
                <a:highlight>
                  <a:srgbClr val="00FFFF"/>
                </a:highlight>
              </a:rPr>
              <a:t>Weight: 8</a:t>
            </a:r>
          </a:p>
        </p:txBody>
      </p:sp>
      <p:sp>
        <p:nvSpPr>
          <p:cNvPr id="2058" name="TextBox 2057">
            <a:extLst>
              <a:ext uri="{FF2B5EF4-FFF2-40B4-BE49-F238E27FC236}">
                <a16:creationId xmlns:a16="http://schemas.microsoft.com/office/drawing/2014/main" id="{0637A9D7-C5C6-24A3-0E18-EF01B19A0A21}"/>
              </a:ext>
            </a:extLst>
          </p:cNvPr>
          <p:cNvSpPr txBox="1"/>
          <p:nvPr/>
        </p:nvSpPr>
        <p:spPr>
          <a:xfrm>
            <a:off x="5834062" y="1357997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25</a:t>
            </a:r>
          </a:p>
          <a:p>
            <a:r>
              <a:rPr lang="en-US" dirty="0"/>
              <a:t>Weight: 4</a:t>
            </a:r>
          </a:p>
        </p:txBody>
      </p:sp>
      <p:sp>
        <p:nvSpPr>
          <p:cNvPr id="2059" name="TextBox 2058">
            <a:extLst>
              <a:ext uri="{FF2B5EF4-FFF2-40B4-BE49-F238E27FC236}">
                <a16:creationId xmlns:a16="http://schemas.microsoft.com/office/drawing/2014/main" id="{6EEED6CB-C867-3261-623C-2191D0FB8CAF}"/>
              </a:ext>
            </a:extLst>
          </p:cNvPr>
          <p:cNvSpPr txBox="1"/>
          <p:nvPr/>
        </p:nvSpPr>
        <p:spPr>
          <a:xfrm>
            <a:off x="10053403" y="1591360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5</a:t>
            </a:r>
          </a:p>
          <a:p>
            <a:r>
              <a:rPr lang="en-US" dirty="0"/>
              <a:t>Weight: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7E04FC-6C4B-38FD-C4FE-DE92BB0D6873}"/>
              </a:ext>
            </a:extLst>
          </p:cNvPr>
          <p:cNvSpPr txBox="1"/>
          <p:nvPr/>
        </p:nvSpPr>
        <p:spPr>
          <a:xfrm>
            <a:off x="457200" y="3347924"/>
            <a:ext cx="11315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Goal: Steal items such that we </a:t>
            </a:r>
            <a:r>
              <a:rPr lang="en-US" b="1" dirty="0"/>
              <a:t>maximize the value </a:t>
            </a:r>
            <a:r>
              <a:rPr lang="en-US" dirty="0"/>
              <a:t>of items being stole, while </a:t>
            </a:r>
            <a:r>
              <a:rPr lang="en-US" b="1" dirty="0"/>
              <a:t>not overfilling our backpack</a:t>
            </a:r>
          </a:p>
        </p:txBody>
      </p:sp>
      <p:pic>
        <p:nvPicPr>
          <p:cNvPr id="5122" name="Picture 2" descr="Backpack - Free travel icons">
            <a:extLst>
              <a:ext uri="{FF2B5EF4-FFF2-40B4-BE49-F238E27FC236}">
                <a16:creationId xmlns:a16="http://schemas.microsoft.com/office/drawing/2014/main" id="{B1D43A47-45EF-8574-D5CE-15C019AD1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5458" y="3382061"/>
            <a:ext cx="3556722" cy="355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Lego Star Wars Boba Fett sw0107 Cloud City 10123 Episode 4 5 6 Figure Used  | eBay">
            <a:extLst>
              <a:ext uri="{FF2B5EF4-FFF2-40B4-BE49-F238E27FC236}">
                <a16:creationId xmlns:a16="http://schemas.microsoft.com/office/drawing/2014/main" id="{961C15BD-6DED-F2FF-733A-F5E9E384F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76" y="4491701"/>
            <a:ext cx="840196" cy="1120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Ninja 4QT Air Fryer, Black, AF100WM - Walmart.com">
            <a:extLst>
              <a:ext uri="{FF2B5EF4-FFF2-40B4-BE49-F238E27FC236}">
                <a16:creationId xmlns:a16="http://schemas.microsoft.com/office/drawing/2014/main" id="{77D2FEF0-906B-F091-243F-3FF594AEC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" y="5185336"/>
            <a:ext cx="1136805" cy="1136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8BD903-743A-8C18-26C1-2DF2073F839A}"/>
              </a:ext>
            </a:extLst>
          </p:cNvPr>
          <p:cNvSpPr txBox="1"/>
          <p:nvPr/>
        </p:nvSpPr>
        <p:spPr>
          <a:xfrm>
            <a:off x="2057400" y="4814686"/>
            <a:ext cx="1287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55</a:t>
            </a:r>
          </a:p>
          <a:p>
            <a:r>
              <a:rPr lang="en-US" dirty="0"/>
              <a:t>Weight: 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1F8B51-3384-D60A-0B2B-C5AEFDDEFAE7}"/>
              </a:ext>
            </a:extLst>
          </p:cNvPr>
          <p:cNvSpPr txBox="1"/>
          <p:nvPr/>
        </p:nvSpPr>
        <p:spPr>
          <a:xfrm>
            <a:off x="4096895" y="4307334"/>
            <a:ext cx="3998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Is this the </a:t>
            </a:r>
            <a:r>
              <a:rPr lang="en-US" sz="2400" b="1" dirty="0"/>
              <a:t>optimal </a:t>
            </a:r>
            <a:r>
              <a:rPr lang="en-US" sz="2400" dirty="0"/>
              <a:t>solution?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90FD5E-F7C9-D454-616B-D389E2CE665E}"/>
              </a:ext>
            </a:extLst>
          </p:cNvPr>
          <p:cNvSpPr txBox="1"/>
          <p:nvPr/>
        </p:nvSpPr>
        <p:spPr>
          <a:xfrm>
            <a:off x="3344932" y="5843287"/>
            <a:ext cx="4544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could we </a:t>
            </a:r>
            <a:r>
              <a:rPr lang="en-US" b="1" dirty="0"/>
              <a:t>prove</a:t>
            </a:r>
            <a:r>
              <a:rPr lang="en-US" dirty="0"/>
              <a:t> our algorithm wrong?</a:t>
            </a:r>
          </a:p>
        </p:txBody>
      </p:sp>
    </p:spTree>
    <p:extLst>
      <p:ext uri="{BB962C8B-B14F-4D97-AF65-F5344CB8AC3E}">
        <p14:creationId xmlns:p14="http://schemas.microsoft.com/office/powerpoint/2010/main" val="26368666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35</a:t>
            </a:fld>
            <a:endParaRPr lang="en-US" dirty="0"/>
          </a:p>
        </p:txBody>
      </p:sp>
      <p:pic>
        <p:nvPicPr>
          <p:cNvPr id="4098" name="Picture 2" descr="1.25 ct - Square Moissanite - Double Halo - Twisted Band - Vintage Inspired  - Pave - Wedding Ring Set in 18K Rose Gold over Silver - Walmart.com">
            <a:extLst>
              <a:ext uri="{FF2B5EF4-FFF2-40B4-BE49-F238E27FC236}">
                <a16:creationId xmlns:a16="http://schemas.microsoft.com/office/drawing/2014/main" id="{A180065D-F9CC-AE55-7A35-37C2E0AB8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860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7.5-8mm Cultured Freshwater Pearl Necklace In Sterling Silver - 18&quot; - White  : Target">
            <a:extLst>
              <a:ext uri="{FF2B5EF4-FFF2-40B4-BE49-F238E27FC236}">
                <a16:creationId xmlns:a16="http://schemas.microsoft.com/office/drawing/2014/main" id="{A4399E07-E776-4EF8-C953-B8AB5305F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28600"/>
            <a:ext cx="981075" cy="98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mazon.com: PlayStation®5 Digital Edition (slim) : Video Games">
            <a:extLst>
              <a:ext uri="{FF2B5EF4-FFF2-40B4-BE49-F238E27FC236}">
                <a16:creationId xmlns:a16="http://schemas.microsoft.com/office/drawing/2014/main" id="{1B879C85-378D-7340-AB19-A76A9E890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275" y="76200"/>
            <a:ext cx="1143000" cy="1204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Amazon.com: Apple 13 inches MacBook Air, 1.8GHz Intel Core i5 Dual Core  Processor, 8GB RAM, 128GB SSD, Mac OS, Silver, MQD32LL/A (Renewed) :  Electronics">
            <a:extLst>
              <a:ext uri="{FF2B5EF4-FFF2-40B4-BE49-F238E27FC236}">
                <a16:creationId xmlns:a16="http://schemas.microsoft.com/office/drawing/2014/main" id="{20CE5A2F-1C7E-F4B2-197F-36F8B75F9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25" y="76200"/>
            <a:ext cx="18288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Lego Star Wars Boba Fett sw0107 Cloud City 10123 Episode 4 5 6 Figure Used  | eBay">
            <a:extLst>
              <a:ext uri="{FF2B5EF4-FFF2-40B4-BE49-F238E27FC236}">
                <a16:creationId xmlns:a16="http://schemas.microsoft.com/office/drawing/2014/main" id="{B87C1C74-B088-B353-2AB3-51A73A1F3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76200"/>
            <a:ext cx="1143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Ninja 4QT Air Fryer, Black, AF100WM - Walmart.com">
            <a:extLst>
              <a:ext uri="{FF2B5EF4-FFF2-40B4-BE49-F238E27FC236}">
                <a16:creationId xmlns:a16="http://schemas.microsoft.com/office/drawing/2014/main" id="{84A5AE54-3B2B-A662-9A5C-24CBE5CFE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800" y="7620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3" name="TextBox 2052">
            <a:extLst>
              <a:ext uri="{FF2B5EF4-FFF2-40B4-BE49-F238E27FC236}">
                <a16:creationId xmlns:a16="http://schemas.microsoft.com/office/drawing/2014/main" id="{800CBF2D-42C8-BD62-FE6C-D8B8DAF7750D}"/>
              </a:ext>
            </a:extLst>
          </p:cNvPr>
          <p:cNvSpPr txBox="1"/>
          <p:nvPr/>
        </p:nvSpPr>
        <p:spPr>
          <a:xfrm>
            <a:off x="254026" y="2209800"/>
            <a:ext cx="11272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 are going to steal some items from the house and put them into our backpack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7015EC-063D-67EF-0B45-059FB7C5EC48}"/>
              </a:ext>
            </a:extLst>
          </p:cNvPr>
          <p:cNvSpPr txBox="1"/>
          <p:nvPr/>
        </p:nvSpPr>
        <p:spPr>
          <a:xfrm>
            <a:off x="2821842" y="2715661"/>
            <a:ext cx="5131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Each item has a weight, and a value</a:t>
            </a:r>
          </a:p>
        </p:txBody>
      </p:sp>
      <p:sp>
        <p:nvSpPr>
          <p:cNvPr id="2054" name="TextBox 2053">
            <a:extLst>
              <a:ext uri="{FF2B5EF4-FFF2-40B4-BE49-F238E27FC236}">
                <a16:creationId xmlns:a16="http://schemas.microsoft.com/office/drawing/2014/main" id="{E0E2036E-E9B2-11F1-CBBF-31C521BB2F59}"/>
              </a:ext>
            </a:extLst>
          </p:cNvPr>
          <p:cNvSpPr txBox="1"/>
          <p:nvPr/>
        </p:nvSpPr>
        <p:spPr>
          <a:xfrm>
            <a:off x="258554" y="1315134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10</a:t>
            </a:r>
          </a:p>
          <a:p>
            <a:r>
              <a:rPr lang="en-US" dirty="0"/>
              <a:t>Weight: 5</a:t>
            </a:r>
          </a:p>
        </p:txBody>
      </p:sp>
      <p:sp>
        <p:nvSpPr>
          <p:cNvPr id="2055" name="TextBox 2054">
            <a:extLst>
              <a:ext uri="{FF2B5EF4-FFF2-40B4-BE49-F238E27FC236}">
                <a16:creationId xmlns:a16="http://schemas.microsoft.com/office/drawing/2014/main" id="{9271B585-9C84-8FCD-F9E6-FC6D07228ABC}"/>
              </a:ext>
            </a:extLst>
          </p:cNvPr>
          <p:cNvSpPr txBox="1"/>
          <p:nvPr/>
        </p:nvSpPr>
        <p:spPr>
          <a:xfrm>
            <a:off x="1879183" y="1315134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40</a:t>
            </a:r>
          </a:p>
          <a:p>
            <a:r>
              <a:rPr lang="en-US" dirty="0"/>
              <a:t>Weight: 4</a:t>
            </a:r>
          </a:p>
        </p:txBody>
      </p:sp>
      <p:sp>
        <p:nvSpPr>
          <p:cNvPr id="2056" name="TextBox 2055">
            <a:extLst>
              <a:ext uri="{FF2B5EF4-FFF2-40B4-BE49-F238E27FC236}">
                <a16:creationId xmlns:a16="http://schemas.microsoft.com/office/drawing/2014/main" id="{293AD8E1-5C0D-75B8-A031-BF4475A9E687}"/>
              </a:ext>
            </a:extLst>
          </p:cNvPr>
          <p:cNvSpPr txBox="1"/>
          <p:nvPr/>
        </p:nvSpPr>
        <p:spPr>
          <a:xfrm>
            <a:off x="3743325" y="1315134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30</a:t>
            </a:r>
          </a:p>
          <a:p>
            <a:r>
              <a:rPr lang="en-US" dirty="0"/>
              <a:t>Weight: 6</a:t>
            </a:r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6DC57229-9800-2A9C-18B8-BDDC40E76057}"/>
              </a:ext>
            </a:extLst>
          </p:cNvPr>
          <p:cNvSpPr txBox="1"/>
          <p:nvPr/>
        </p:nvSpPr>
        <p:spPr>
          <a:xfrm>
            <a:off x="7848600" y="1607571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50</a:t>
            </a:r>
          </a:p>
          <a:p>
            <a:r>
              <a:rPr lang="en-US" dirty="0">
                <a:highlight>
                  <a:srgbClr val="00FFFF"/>
                </a:highlight>
              </a:rPr>
              <a:t>Weight: 8</a:t>
            </a:r>
          </a:p>
        </p:txBody>
      </p:sp>
      <p:sp>
        <p:nvSpPr>
          <p:cNvPr id="2058" name="TextBox 2057">
            <a:extLst>
              <a:ext uri="{FF2B5EF4-FFF2-40B4-BE49-F238E27FC236}">
                <a16:creationId xmlns:a16="http://schemas.microsoft.com/office/drawing/2014/main" id="{0637A9D7-C5C6-24A3-0E18-EF01B19A0A21}"/>
              </a:ext>
            </a:extLst>
          </p:cNvPr>
          <p:cNvSpPr txBox="1"/>
          <p:nvPr/>
        </p:nvSpPr>
        <p:spPr>
          <a:xfrm>
            <a:off x="5834062" y="1357997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25</a:t>
            </a:r>
          </a:p>
          <a:p>
            <a:r>
              <a:rPr lang="en-US" dirty="0"/>
              <a:t>Weight: 4</a:t>
            </a:r>
          </a:p>
        </p:txBody>
      </p:sp>
      <p:sp>
        <p:nvSpPr>
          <p:cNvPr id="2059" name="TextBox 2058">
            <a:extLst>
              <a:ext uri="{FF2B5EF4-FFF2-40B4-BE49-F238E27FC236}">
                <a16:creationId xmlns:a16="http://schemas.microsoft.com/office/drawing/2014/main" id="{6EEED6CB-C867-3261-623C-2191D0FB8CAF}"/>
              </a:ext>
            </a:extLst>
          </p:cNvPr>
          <p:cNvSpPr txBox="1"/>
          <p:nvPr/>
        </p:nvSpPr>
        <p:spPr>
          <a:xfrm>
            <a:off x="10053403" y="1591360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5</a:t>
            </a:r>
          </a:p>
          <a:p>
            <a:r>
              <a:rPr lang="en-US" dirty="0"/>
              <a:t>Weight: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7E04FC-6C4B-38FD-C4FE-DE92BB0D6873}"/>
              </a:ext>
            </a:extLst>
          </p:cNvPr>
          <p:cNvSpPr txBox="1"/>
          <p:nvPr/>
        </p:nvSpPr>
        <p:spPr>
          <a:xfrm>
            <a:off x="457200" y="3347924"/>
            <a:ext cx="11315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Goal: Steal items such that we </a:t>
            </a:r>
            <a:r>
              <a:rPr lang="en-US" b="1" dirty="0"/>
              <a:t>maximize the value </a:t>
            </a:r>
            <a:r>
              <a:rPr lang="en-US" dirty="0"/>
              <a:t>of items being stole, while </a:t>
            </a:r>
            <a:r>
              <a:rPr lang="en-US" b="1" dirty="0"/>
              <a:t>not overfilling our backpack</a:t>
            </a:r>
          </a:p>
        </p:txBody>
      </p:sp>
      <p:pic>
        <p:nvPicPr>
          <p:cNvPr id="5122" name="Picture 2" descr="Backpack - Free travel icons">
            <a:extLst>
              <a:ext uri="{FF2B5EF4-FFF2-40B4-BE49-F238E27FC236}">
                <a16:creationId xmlns:a16="http://schemas.microsoft.com/office/drawing/2014/main" id="{B1D43A47-45EF-8574-D5CE-15C019AD1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5458" y="3382061"/>
            <a:ext cx="3556722" cy="355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Lego Star Wars Boba Fett sw0107 Cloud City 10123 Episode 4 5 6 Figure Used  | eBay">
            <a:extLst>
              <a:ext uri="{FF2B5EF4-FFF2-40B4-BE49-F238E27FC236}">
                <a16:creationId xmlns:a16="http://schemas.microsoft.com/office/drawing/2014/main" id="{961C15BD-6DED-F2FF-733A-F5E9E384F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76" y="4491701"/>
            <a:ext cx="840196" cy="1120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Ninja 4QT Air Fryer, Black, AF100WM - Walmart.com">
            <a:extLst>
              <a:ext uri="{FF2B5EF4-FFF2-40B4-BE49-F238E27FC236}">
                <a16:creationId xmlns:a16="http://schemas.microsoft.com/office/drawing/2014/main" id="{77D2FEF0-906B-F091-243F-3FF594AEC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" y="5185336"/>
            <a:ext cx="1136805" cy="1136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8BD903-743A-8C18-26C1-2DF2073F839A}"/>
              </a:ext>
            </a:extLst>
          </p:cNvPr>
          <p:cNvSpPr txBox="1"/>
          <p:nvPr/>
        </p:nvSpPr>
        <p:spPr>
          <a:xfrm>
            <a:off x="2057400" y="4814686"/>
            <a:ext cx="1287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55</a:t>
            </a:r>
          </a:p>
          <a:p>
            <a:r>
              <a:rPr lang="en-US" dirty="0"/>
              <a:t>Weight: 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1F8B51-3384-D60A-0B2B-C5AEFDDEFAE7}"/>
              </a:ext>
            </a:extLst>
          </p:cNvPr>
          <p:cNvSpPr txBox="1"/>
          <p:nvPr/>
        </p:nvSpPr>
        <p:spPr>
          <a:xfrm>
            <a:off x="4096895" y="4307334"/>
            <a:ext cx="3998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Is this the </a:t>
            </a:r>
            <a:r>
              <a:rPr lang="en-US" sz="2400" b="1" dirty="0"/>
              <a:t>optimal </a:t>
            </a:r>
            <a:r>
              <a:rPr lang="en-US" sz="2400" dirty="0"/>
              <a:t>solution?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2EAE5A-671B-B2A6-224D-EFD468A567ED}"/>
              </a:ext>
            </a:extLst>
          </p:cNvPr>
          <p:cNvSpPr txBox="1"/>
          <p:nvPr/>
        </p:nvSpPr>
        <p:spPr>
          <a:xfrm>
            <a:off x="5426899" y="4667110"/>
            <a:ext cx="10310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3043232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36</a:t>
            </a:fld>
            <a:endParaRPr lang="en-US" dirty="0"/>
          </a:p>
        </p:txBody>
      </p:sp>
      <p:pic>
        <p:nvPicPr>
          <p:cNvPr id="4098" name="Picture 2" descr="1.25 ct - Square Moissanite - Double Halo - Twisted Band - Vintage Inspired  - Pave - Wedding Ring Set in 18K Rose Gold over Silver - Walmart.com">
            <a:extLst>
              <a:ext uri="{FF2B5EF4-FFF2-40B4-BE49-F238E27FC236}">
                <a16:creationId xmlns:a16="http://schemas.microsoft.com/office/drawing/2014/main" id="{A180065D-F9CC-AE55-7A35-37C2E0AB8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860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7.5-8mm Cultured Freshwater Pearl Necklace In Sterling Silver - 18&quot; - White  : Target">
            <a:extLst>
              <a:ext uri="{FF2B5EF4-FFF2-40B4-BE49-F238E27FC236}">
                <a16:creationId xmlns:a16="http://schemas.microsoft.com/office/drawing/2014/main" id="{A4399E07-E776-4EF8-C953-B8AB5305F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28600"/>
            <a:ext cx="981075" cy="98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mazon.com: PlayStation®5 Digital Edition (slim) : Video Games">
            <a:extLst>
              <a:ext uri="{FF2B5EF4-FFF2-40B4-BE49-F238E27FC236}">
                <a16:creationId xmlns:a16="http://schemas.microsoft.com/office/drawing/2014/main" id="{1B879C85-378D-7340-AB19-A76A9E890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275" y="76200"/>
            <a:ext cx="1143000" cy="1204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Amazon.com: Apple 13 inches MacBook Air, 1.8GHz Intel Core i5 Dual Core  Processor, 8GB RAM, 128GB SSD, Mac OS, Silver, MQD32LL/A (Renewed) :  Electronics">
            <a:extLst>
              <a:ext uri="{FF2B5EF4-FFF2-40B4-BE49-F238E27FC236}">
                <a16:creationId xmlns:a16="http://schemas.microsoft.com/office/drawing/2014/main" id="{20CE5A2F-1C7E-F4B2-197F-36F8B75F9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25" y="76200"/>
            <a:ext cx="18288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Lego Star Wars Boba Fett sw0107 Cloud City 10123 Episode 4 5 6 Figure Used  | eBay">
            <a:extLst>
              <a:ext uri="{FF2B5EF4-FFF2-40B4-BE49-F238E27FC236}">
                <a16:creationId xmlns:a16="http://schemas.microsoft.com/office/drawing/2014/main" id="{B87C1C74-B088-B353-2AB3-51A73A1F3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76200"/>
            <a:ext cx="1143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Ninja 4QT Air Fryer, Black, AF100WM - Walmart.com">
            <a:extLst>
              <a:ext uri="{FF2B5EF4-FFF2-40B4-BE49-F238E27FC236}">
                <a16:creationId xmlns:a16="http://schemas.microsoft.com/office/drawing/2014/main" id="{84A5AE54-3B2B-A662-9A5C-24CBE5CFE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800" y="7620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3" name="TextBox 2052">
            <a:extLst>
              <a:ext uri="{FF2B5EF4-FFF2-40B4-BE49-F238E27FC236}">
                <a16:creationId xmlns:a16="http://schemas.microsoft.com/office/drawing/2014/main" id="{800CBF2D-42C8-BD62-FE6C-D8B8DAF7750D}"/>
              </a:ext>
            </a:extLst>
          </p:cNvPr>
          <p:cNvSpPr txBox="1"/>
          <p:nvPr/>
        </p:nvSpPr>
        <p:spPr>
          <a:xfrm>
            <a:off x="254026" y="2209800"/>
            <a:ext cx="11272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 are going to steal some items from the house and put them into our backpack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7015EC-063D-67EF-0B45-059FB7C5EC48}"/>
              </a:ext>
            </a:extLst>
          </p:cNvPr>
          <p:cNvSpPr txBox="1"/>
          <p:nvPr/>
        </p:nvSpPr>
        <p:spPr>
          <a:xfrm>
            <a:off x="2821842" y="2715661"/>
            <a:ext cx="5131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Each item has a weight, and a value</a:t>
            </a:r>
          </a:p>
        </p:txBody>
      </p:sp>
      <p:sp>
        <p:nvSpPr>
          <p:cNvPr id="2054" name="TextBox 2053">
            <a:extLst>
              <a:ext uri="{FF2B5EF4-FFF2-40B4-BE49-F238E27FC236}">
                <a16:creationId xmlns:a16="http://schemas.microsoft.com/office/drawing/2014/main" id="{E0E2036E-E9B2-11F1-CBBF-31C521BB2F59}"/>
              </a:ext>
            </a:extLst>
          </p:cNvPr>
          <p:cNvSpPr txBox="1"/>
          <p:nvPr/>
        </p:nvSpPr>
        <p:spPr>
          <a:xfrm>
            <a:off x="258554" y="1315134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10</a:t>
            </a:r>
          </a:p>
          <a:p>
            <a:r>
              <a:rPr lang="en-US" dirty="0"/>
              <a:t>Weight: 5</a:t>
            </a:r>
          </a:p>
        </p:txBody>
      </p:sp>
      <p:sp>
        <p:nvSpPr>
          <p:cNvPr id="2055" name="TextBox 2054">
            <a:extLst>
              <a:ext uri="{FF2B5EF4-FFF2-40B4-BE49-F238E27FC236}">
                <a16:creationId xmlns:a16="http://schemas.microsoft.com/office/drawing/2014/main" id="{9271B585-9C84-8FCD-F9E6-FC6D07228ABC}"/>
              </a:ext>
            </a:extLst>
          </p:cNvPr>
          <p:cNvSpPr txBox="1"/>
          <p:nvPr/>
        </p:nvSpPr>
        <p:spPr>
          <a:xfrm>
            <a:off x="1879183" y="1315134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40</a:t>
            </a:r>
          </a:p>
          <a:p>
            <a:r>
              <a:rPr lang="en-US" dirty="0"/>
              <a:t>Weight: 4</a:t>
            </a:r>
          </a:p>
        </p:txBody>
      </p:sp>
      <p:sp>
        <p:nvSpPr>
          <p:cNvPr id="2056" name="TextBox 2055">
            <a:extLst>
              <a:ext uri="{FF2B5EF4-FFF2-40B4-BE49-F238E27FC236}">
                <a16:creationId xmlns:a16="http://schemas.microsoft.com/office/drawing/2014/main" id="{293AD8E1-5C0D-75B8-A031-BF4475A9E687}"/>
              </a:ext>
            </a:extLst>
          </p:cNvPr>
          <p:cNvSpPr txBox="1"/>
          <p:nvPr/>
        </p:nvSpPr>
        <p:spPr>
          <a:xfrm>
            <a:off x="3743325" y="1315134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30</a:t>
            </a:r>
          </a:p>
          <a:p>
            <a:r>
              <a:rPr lang="en-US" dirty="0"/>
              <a:t>Weight: 6</a:t>
            </a:r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6DC57229-9800-2A9C-18B8-BDDC40E76057}"/>
              </a:ext>
            </a:extLst>
          </p:cNvPr>
          <p:cNvSpPr txBox="1"/>
          <p:nvPr/>
        </p:nvSpPr>
        <p:spPr>
          <a:xfrm>
            <a:off x="7848600" y="1607571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50</a:t>
            </a:r>
          </a:p>
          <a:p>
            <a:r>
              <a:rPr lang="en-US" dirty="0">
                <a:highlight>
                  <a:srgbClr val="00FFFF"/>
                </a:highlight>
              </a:rPr>
              <a:t>Weight: 8</a:t>
            </a:r>
          </a:p>
        </p:txBody>
      </p:sp>
      <p:sp>
        <p:nvSpPr>
          <p:cNvPr id="2058" name="TextBox 2057">
            <a:extLst>
              <a:ext uri="{FF2B5EF4-FFF2-40B4-BE49-F238E27FC236}">
                <a16:creationId xmlns:a16="http://schemas.microsoft.com/office/drawing/2014/main" id="{0637A9D7-C5C6-24A3-0E18-EF01B19A0A21}"/>
              </a:ext>
            </a:extLst>
          </p:cNvPr>
          <p:cNvSpPr txBox="1"/>
          <p:nvPr/>
        </p:nvSpPr>
        <p:spPr>
          <a:xfrm>
            <a:off x="5834062" y="1357997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25</a:t>
            </a:r>
          </a:p>
          <a:p>
            <a:r>
              <a:rPr lang="en-US" dirty="0"/>
              <a:t>Weight: 4</a:t>
            </a:r>
          </a:p>
        </p:txBody>
      </p:sp>
      <p:sp>
        <p:nvSpPr>
          <p:cNvPr id="2059" name="TextBox 2058">
            <a:extLst>
              <a:ext uri="{FF2B5EF4-FFF2-40B4-BE49-F238E27FC236}">
                <a16:creationId xmlns:a16="http://schemas.microsoft.com/office/drawing/2014/main" id="{6EEED6CB-C867-3261-623C-2191D0FB8CAF}"/>
              </a:ext>
            </a:extLst>
          </p:cNvPr>
          <p:cNvSpPr txBox="1"/>
          <p:nvPr/>
        </p:nvSpPr>
        <p:spPr>
          <a:xfrm>
            <a:off x="10053403" y="1591360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5</a:t>
            </a:r>
          </a:p>
          <a:p>
            <a:r>
              <a:rPr lang="en-US" dirty="0"/>
              <a:t>Weight: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7E04FC-6C4B-38FD-C4FE-DE92BB0D6873}"/>
              </a:ext>
            </a:extLst>
          </p:cNvPr>
          <p:cNvSpPr txBox="1"/>
          <p:nvPr/>
        </p:nvSpPr>
        <p:spPr>
          <a:xfrm>
            <a:off x="457200" y="3347924"/>
            <a:ext cx="11315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Goal: Steal items such that we </a:t>
            </a:r>
            <a:r>
              <a:rPr lang="en-US" b="1" dirty="0"/>
              <a:t>maximize the value </a:t>
            </a:r>
            <a:r>
              <a:rPr lang="en-US" dirty="0"/>
              <a:t>of items being stole, while </a:t>
            </a:r>
            <a:r>
              <a:rPr lang="en-US" b="1" dirty="0"/>
              <a:t>not overfilling our backpack</a:t>
            </a:r>
          </a:p>
        </p:txBody>
      </p:sp>
      <p:pic>
        <p:nvPicPr>
          <p:cNvPr id="5122" name="Picture 2" descr="Backpack - Free travel icons">
            <a:extLst>
              <a:ext uri="{FF2B5EF4-FFF2-40B4-BE49-F238E27FC236}">
                <a16:creationId xmlns:a16="http://schemas.microsoft.com/office/drawing/2014/main" id="{B1D43A47-45EF-8574-D5CE-15C019AD1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5458" y="3382061"/>
            <a:ext cx="3556722" cy="355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7.5-8mm Cultured Freshwater Pearl Necklace In Sterling Silver - 18&quot; - White  : Target">
            <a:extLst>
              <a:ext uri="{FF2B5EF4-FFF2-40B4-BE49-F238E27FC236}">
                <a16:creationId xmlns:a16="http://schemas.microsoft.com/office/drawing/2014/main" id="{ACCEFACB-52AF-9029-95C8-821135FCF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26" y="4592674"/>
            <a:ext cx="801555" cy="801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Amazon.com: PlayStation®5 Digital Edition (slim) : Video Games">
            <a:extLst>
              <a:ext uri="{FF2B5EF4-FFF2-40B4-BE49-F238E27FC236}">
                <a16:creationId xmlns:a16="http://schemas.microsoft.com/office/drawing/2014/main" id="{60B9FE9F-F3F4-8F2D-EEF8-75A9072EE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5250834"/>
            <a:ext cx="1042597" cy="1098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C51E19C-7008-0F6F-E00E-2658A7B5B1B0}"/>
              </a:ext>
            </a:extLst>
          </p:cNvPr>
          <p:cNvSpPr txBox="1"/>
          <p:nvPr/>
        </p:nvSpPr>
        <p:spPr>
          <a:xfrm>
            <a:off x="2057400" y="4814686"/>
            <a:ext cx="1287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70</a:t>
            </a:r>
          </a:p>
          <a:p>
            <a:r>
              <a:rPr lang="en-US" dirty="0"/>
              <a:t>Weight: 10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447858-BBFB-CA8E-DA9E-F0FBA129205A}"/>
              </a:ext>
            </a:extLst>
          </p:cNvPr>
          <p:cNvSpPr txBox="1"/>
          <p:nvPr/>
        </p:nvSpPr>
        <p:spPr>
          <a:xfrm>
            <a:off x="3724275" y="4505901"/>
            <a:ext cx="5097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algorithm would never select this solution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6566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ED1AEE-7368-8BCE-E045-5611697E9AD6}"/>
              </a:ext>
            </a:extLst>
          </p:cNvPr>
          <p:cNvSpPr txBox="1"/>
          <p:nvPr/>
        </p:nvSpPr>
        <p:spPr>
          <a:xfrm>
            <a:off x="4267200" y="38100"/>
            <a:ext cx="2646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Takeaways:</a:t>
            </a:r>
          </a:p>
        </p:txBody>
      </p:sp>
      <p:pic>
        <p:nvPicPr>
          <p:cNvPr id="8" name="Graphic 7" descr="Home with solid fill">
            <a:extLst>
              <a:ext uri="{FF2B5EF4-FFF2-40B4-BE49-F238E27FC236}">
                <a16:creationId xmlns:a16="http://schemas.microsoft.com/office/drawing/2014/main" id="{BC7DE77F-6128-1733-AD8F-F1E96FD90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800" y="838200"/>
            <a:ext cx="609600" cy="609600"/>
          </a:xfrm>
          <a:prstGeom prst="rect">
            <a:avLst/>
          </a:prstGeom>
        </p:spPr>
      </p:pic>
      <p:pic>
        <p:nvPicPr>
          <p:cNvPr id="9" name="Graphic 8" descr="Home with solid fill">
            <a:extLst>
              <a:ext uri="{FF2B5EF4-FFF2-40B4-BE49-F238E27FC236}">
                <a16:creationId xmlns:a16="http://schemas.microsoft.com/office/drawing/2014/main" id="{FA8B0971-1E83-9466-6645-C1CA1E8D89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0038" y="1844751"/>
            <a:ext cx="609600" cy="609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EF36F9-6519-854C-8BBE-C670DFDB6906}"/>
              </a:ext>
            </a:extLst>
          </p:cNvPr>
          <p:cNvSpPr txBox="1"/>
          <p:nvPr/>
        </p:nvSpPr>
        <p:spPr>
          <a:xfrm>
            <a:off x="933545" y="58959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24081E-8C20-EB41-1C9D-F184672B7639}"/>
              </a:ext>
            </a:extLst>
          </p:cNvPr>
          <p:cNvSpPr txBox="1"/>
          <p:nvPr/>
        </p:nvSpPr>
        <p:spPr>
          <a:xfrm>
            <a:off x="724907" y="170978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2F3648-1DC6-6122-9AF7-653B95BA2A22}"/>
              </a:ext>
            </a:extLst>
          </p:cNvPr>
          <p:cNvSpPr txBox="1"/>
          <p:nvPr/>
        </p:nvSpPr>
        <p:spPr>
          <a:xfrm>
            <a:off x="1462682" y="1432781"/>
            <a:ext cx="8735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Sometimes the most basic solution is </a:t>
            </a:r>
            <a:r>
              <a:rPr lang="en-US" sz="2400" b="1" dirty="0"/>
              <a:t>infeasible </a:t>
            </a:r>
            <a:r>
              <a:rPr lang="en-US" sz="2400" dirty="0"/>
              <a:t>or </a:t>
            </a:r>
            <a:r>
              <a:rPr lang="en-US" sz="2400" b="1" dirty="0"/>
              <a:t>inefficient</a:t>
            </a:r>
            <a:r>
              <a:rPr lang="en-US" sz="2400" dirty="0"/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F4F0ABF-C641-E653-6CB2-7AE2502BCF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4800" y="2454351"/>
            <a:ext cx="2514600" cy="254180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E77B44C-ACED-9C99-43EF-FC8C97258C0A}"/>
              </a:ext>
            </a:extLst>
          </p:cNvPr>
          <p:cNvSpPr txBox="1"/>
          <p:nvPr/>
        </p:nvSpPr>
        <p:spPr>
          <a:xfrm>
            <a:off x="3557964" y="2922832"/>
            <a:ext cx="472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Brute forcing is usually always infeasible for any arbitrary input</a:t>
            </a:r>
          </a:p>
        </p:txBody>
      </p:sp>
      <p:pic>
        <p:nvPicPr>
          <p:cNvPr id="20" name="Picture 2" descr="Backpack - Free travel icons">
            <a:extLst>
              <a:ext uri="{FF2B5EF4-FFF2-40B4-BE49-F238E27FC236}">
                <a16:creationId xmlns:a16="http://schemas.microsoft.com/office/drawing/2014/main" id="{B90275FD-6D01-3B18-D60A-B527920A6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8" y="3879843"/>
            <a:ext cx="2407919" cy="2407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4C40D5D-E2FE-4E27-EE8D-8D8A568F42F7}"/>
              </a:ext>
            </a:extLst>
          </p:cNvPr>
          <p:cNvSpPr txBox="1"/>
          <p:nvPr/>
        </p:nvSpPr>
        <p:spPr>
          <a:xfrm>
            <a:off x="2369443" y="4668303"/>
            <a:ext cx="472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Sometimes our proposed algorithm won’t give us the correct answer</a:t>
            </a:r>
          </a:p>
        </p:txBody>
      </p:sp>
    </p:spTree>
    <p:extLst>
      <p:ext uri="{BB962C8B-B14F-4D97-AF65-F5344CB8AC3E}">
        <p14:creationId xmlns:p14="http://schemas.microsoft.com/office/powerpoint/2010/main" val="35243241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ED1AEE-7368-8BCE-E045-5611697E9AD6}"/>
              </a:ext>
            </a:extLst>
          </p:cNvPr>
          <p:cNvSpPr txBox="1"/>
          <p:nvPr/>
        </p:nvSpPr>
        <p:spPr>
          <a:xfrm>
            <a:off x="4267200" y="38100"/>
            <a:ext cx="2646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Takeaways:</a:t>
            </a:r>
          </a:p>
        </p:txBody>
      </p:sp>
      <p:pic>
        <p:nvPicPr>
          <p:cNvPr id="8" name="Graphic 7" descr="Home with solid fill">
            <a:extLst>
              <a:ext uri="{FF2B5EF4-FFF2-40B4-BE49-F238E27FC236}">
                <a16:creationId xmlns:a16="http://schemas.microsoft.com/office/drawing/2014/main" id="{BC7DE77F-6128-1733-AD8F-F1E96FD90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800" y="838200"/>
            <a:ext cx="609600" cy="609600"/>
          </a:xfrm>
          <a:prstGeom prst="rect">
            <a:avLst/>
          </a:prstGeom>
        </p:spPr>
      </p:pic>
      <p:pic>
        <p:nvPicPr>
          <p:cNvPr id="9" name="Graphic 8" descr="Home with solid fill">
            <a:extLst>
              <a:ext uri="{FF2B5EF4-FFF2-40B4-BE49-F238E27FC236}">
                <a16:creationId xmlns:a16="http://schemas.microsoft.com/office/drawing/2014/main" id="{FA8B0971-1E83-9466-6645-C1CA1E8D89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0038" y="1844751"/>
            <a:ext cx="609600" cy="609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EF36F9-6519-854C-8BBE-C670DFDB6906}"/>
              </a:ext>
            </a:extLst>
          </p:cNvPr>
          <p:cNvSpPr txBox="1"/>
          <p:nvPr/>
        </p:nvSpPr>
        <p:spPr>
          <a:xfrm>
            <a:off x="933545" y="58959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24081E-8C20-EB41-1C9D-F184672B7639}"/>
              </a:ext>
            </a:extLst>
          </p:cNvPr>
          <p:cNvSpPr txBox="1"/>
          <p:nvPr/>
        </p:nvSpPr>
        <p:spPr>
          <a:xfrm>
            <a:off x="724907" y="170978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2F3648-1DC6-6122-9AF7-653B95BA2A22}"/>
              </a:ext>
            </a:extLst>
          </p:cNvPr>
          <p:cNvSpPr txBox="1"/>
          <p:nvPr/>
        </p:nvSpPr>
        <p:spPr>
          <a:xfrm>
            <a:off x="1462682" y="1432781"/>
            <a:ext cx="8735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Sometimes the most basic solution is </a:t>
            </a:r>
            <a:r>
              <a:rPr lang="en-US" sz="2400" b="1" dirty="0"/>
              <a:t>infeasible </a:t>
            </a:r>
            <a:r>
              <a:rPr lang="en-US" sz="2400" dirty="0"/>
              <a:t>or </a:t>
            </a:r>
            <a:r>
              <a:rPr lang="en-US" sz="2400" b="1" dirty="0"/>
              <a:t>inefficient</a:t>
            </a:r>
            <a:r>
              <a:rPr lang="en-US" sz="2400" dirty="0"/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F4F0ABF-C641-E653-6CB2-7AE2502BCF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4800" y="2454351"/>
            <a:ext cx="2514600" cy="254180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E77B44C-ACED-9C99-43EF-FC8C97258C0A}"/>
              </a:ext>
            </a:extLst>
          </p:cNvPr>
          <p:cNvSpPr txBox="1"/>
          <p:nvPr/>
        </p:nvSpPr>
        <p:spPr>
          <a:xfrm>
            <a:off x="3557964" y="2922832"/>
            <a:ext cx="472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Brute forcing is usually always infeasible for any arbitrary input</a:t>
            </a:r>
          </a:p>
        </p:txBody>
      </p:sp>
      <p:pic>
        <p:nvPicPr>
          <p:cNvPr id="20" name="Picture 2" descr="Backpack - Free travel icons">
            <a:extLst>
              <a:ext uri="{FF2B5EF4-FFF2-40B4-BE49-F238E27FC236}">
                <a16:creationId xmlns:a16="http://schemas.microsoft.com/office/drawing/2014/main" id="{B90275FD-6D01-3B18-D60A-B527920A6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8" y="3879843"/>
            <a:ext cx="2407919" cy="2407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4C40D5D-E2FE-4E27-EE8D-8D8A568F42F7}"/>
              </a:ext>
            </a:extLst>
          </p:cNvPr>
          <p:cNvSpPr txBox="1"/>
          <p:nvPr/>
        </p:nvSpPr>
        <p:spPr>
          <a:xfrm>
            <a:off x="2369443" y="4668303"/>
            <a:ext cx="472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Sometimes our algorithm won’t give us the correct answer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3D6A01-6C38-B67B-C845-C670579FA07F}"/>
              </a:ext>
            </a:extLst>
          </p:cNvPr>
          <p:cNvSpPr/>
          <p:nvPr/>
        </p:nvSpPr>
        <p:spPr>
          <a:xfrm>
            <a:off x="1334507" y="1289950"/>
            <a:ext cx="9135799" cy="40381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We need to produce more creative, efficient algorithms to solve problems</a:t>
            </a:r>
          </a:p>
          <a:p>
            <a:pPr algn="ctr"/>
            <a:endParaRPr lang="en-US" sz="3600" dirty="0">
              <a:solidFill>
                <a:schemeClr val="tx1"/>
              </a:solidFill>
            </a:endParaRPr>
          </a:p>
          <a:p>
            <a:pPr algn="ctr"/>
            <a:r>
              <a:rPr lang="en-US" sz="3600" dirty="0">
                <a:solidFill>
                  <a:schemeClr val="tx1"/>
                </a:solidFill>
              </a:rPr>
              <a:t>There are many ways to solve a problem, but some ways are better than others</a:t>
            </a:r>
          </a:p>
        </p:txBody>
      </p:sp>
    </p:spTree>
    <p:extLst>
      <p:ext uri="{BB962C8B-B14F-4D97-AF65-F5344CB8AC3E}">
        <p14:creationId xmlns:p14="http://schemas.microsoft.com/office/powerpoint/2010/main" val="2025182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0442E-874F-2EB8-09C6-6A38E9EBCA14}"/>
              </a:ext>
            </a:extLst>
          </p:cNvPr>
          <p:cNvSpPr txBox="1"/>
          <p:nvPr/>
        </p:nvSpPr>
        <p:spPr>
          <a:xfrm>
            <a:off x="19050" y="76200"/>
            <a:ext cx="4639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Our Goals for this Semester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D92B16-8058-9AB5-88D5-3B1F9C561FA3}"/>
              </a:ext>
            </a:extLst>
          </p:cNvPr>
          <p:cNvSpPr txBox="1"/>
          <p:nvPr/>
        </p:nvSpPr>
        <p:spPr>
          <a:xfrm>
            <a:off x="609600" y="914400"/>
            <a:ext cx="38331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Code (a lot) (in Java)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7172" name="Picture 4" descr="montana state university bobcat using laptop to code">
            <a:extLst>
              <a:ext uri="{FF2B5EF4-FFF2-40B4-BE49-F238E27FC236}">
                <a16:creationId xmlns:a16="http://schemas.microsoft.com/office/drawing/2014/main" id="{1885CEB0-C8BD-786A-A1E7-1D25B1D01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152400"/>
            <a:ext cx="41148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0900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Graphic 5" descr="Home with solid fill">
            <a:extLst>
              <a:ext uri="{FF2B5EF4-FFF2-40B4-BE49-F238E27FC236}">
                <a16:creationId xmlns:a16="http://schemas.microsoft.com/office/drawing/2014/main" id="{2DF5987A-9590-8C82-DC38-C2FBC53EE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9162" y="1784274"/>
            <a:ext cx="609600" cy="609600"/>
          </a:xfrm>
          <a:prstGeom prst="rect">
            <a:avLst/>
          </a:prstGeom>
        </p:spPr>
      </p:pic>
      <p:pic>
        <p:nvPicPr>
          <p:cNvPr id="7" name="Graphic 6" descr="Home with solid fill">
            <a:extLst>
              <a:ext uri="{FF2B5EF4-FFF2-40B4-BE49-F238E27FC236}">
                <a16:creationId xmlns:a16="http://schemas.microsoft.com/office/drawing/2014/main" id="{3CCFF608-1A26-6C54-0E8D-550140517B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400" y="3655314"/>
            <a:ext cx="609600" cy="609600"/>
          </a:xfrm>
          <a:prstGeom prst="rect">
            <a:avLst/>
          </a:prstGeom>
        </p:spPr>
      </p:pic>
      <p:pic>
        <p:nvPicPr>
          <p:cNvPr id="8" name="Graphic 7" descr="Home with solid fill">
            <a:extLst>
              <a:ext uri="{FF2B5EF4-FFF2-40B4-BE49-F238E27FC236}">
                <a16:creationId xmlns:a16="http://schemas.microsoft.com/office/drawing/2014/main" id="{AA6826EB-FB50-BD28-D3C2-7AEEA76994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38400" y="2590800"/>
            <a:ext cx="609600" cy="609600"/>
          </a:xfrm>
          <a:prstGeom prst="rect">
            <a:avLst/>
          </a:prstGeom>
        </p:spPr>
      </p:pic>
      <p:pic>
        <p:nvPicPr>
          <p:cNvPr id="9" name="Graphic 8" descr="Home with solid fill">
            <a:extLst>
              <a:ext uri="{FF2B5EF4-FFF2-40B4-BE49-F238E27FC236}">
                <a16:creationId xmlns:a16="http://schemas.microsoft.com/office/drawing/2014/main" id="{BE69E8AB-E813-3C30-7B90-AA80524866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1400" y="533400"/>
            <a:ext cx="609600" cy="609600"/>
          </a:xfrm>
          <a:prstGeom prst="rect">
            <a:avLst/>
          </a:prstGeom>
        </p:spPr>
      </p:pic>
      <p:pic>
        <p:nvPicPr>
          <p:cNvPr id="10" name="Graphic 9" descr="Home with solid fill">
            <a:extLst>
              <a:ext uri="{FF2B5EF4-FFF2-40B4-BE49-F238E27FC236}">
                <a16:creationId xmlns:a16="http://schemas.microsoft.com/office/drawing/2014/main" id="{5F68D0BC-353B-1C54-F826-20233C8BEB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4000" y="1600200"/>
            <a:ext cx="609600" cy="609600"/>
          </a:xfrm>
          <a:prstGeom prst="rect">
            <a:avLst/>
          </a:prstGeom>
        </p:spPr>
      </p:pic>
      <p:pic>
        <p:nvPicPr>
          <p:cNvPr id="11" name="Graphic 10" descr="Home with solid fill">
            <a:extLst>
              <a:ext uri="{FF2B5EF4-FFF2-40B4-BE49-F238E27FC236}">
                <a16:creationId xmlns:a16="http://schemas.microsoft.com/office/drawing/2014/main" id="{A3B171BC-201C-09CA-59C1-F2755139D9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43400" y="2790825"/>
            <a:ext cx="609600" cy="609600"/>
          </a:xfrm>
          <a:prstGeom prst="rect">
            <a:avLst/>
          </a:prstGeom>
        </p:spPr>
      </p:pic>
      <p:pic>
        <p:nvPicPr>
          <p:cNvPr id="12" name="Graphic 11" descr="Home with solid fill">
            <a:extLst>
              <a:ext uri="{FF2B5EF4-FFF2-40B4-BE49-F238E27FC236}">
                <a16:creationId xmlns:a16="http://schemas.microsoft.com/office/drawing/2014/main" id="{7CA68F78-BA92-F27F-C60B-BD723E7DD5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00800" y="3124200"/>
            <a:ext cx="609600" cy="609600"/>
          </a:xfrm>
          <a:prstGeom prst="rect">
            <a:avLst/>
          </a:prstGeom>
        </p:spPr>
      </p:pic>
      <p:pic>
        <p:nvPicPr>
          <p:cNvPr id="13" name="Graphic 12" descr="Home with solid fill">
            <a:extLst>
              <a:ext uri="{FF2B5EF4-FFF2-40B4-BE49-F238E27FC236}">
                <a16:creationId xmlns:a16="http://schemas.microsoft.com/office/drawing/2014/main" id="{6FE6225C-E8CB-571D-931B-101923B10C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67000" y="4531614"/>
            <a:ext cx="609600" cy="609600"/>
          </a:xfrm>
          <a:prstGeom prst="rect">
            <a:avLst/>
          </a:prstGeom>
        </p:spPr>
      </p:pic>
      <p:pic>
        <p:nvPicPr>
          <p:cNvPr id="14" name="Graphic 13" descr="Home with solid fill">
            <a:extLst>
              <a:ext uri="{FF2B5EF4-FFF2-40B4-BE49-F238E27FC236}">
                <a16:creationId xmlns:a16="http://schemas.microsoft.com/office/drawing/2014/main" id="{1C6C3C35-313E-2D3E-C8CA-1F87BF98B6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57800" y="4264914"/>
            <a:ext cx="609600" cy="609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A08CEBF-1A03-6954-5E51-70ACED6C2381}"/>
              </a:ext>
            </a:extLst>
          </p:cNvPr>
          <p:cNvSpPr txBox="1"/>
          <p:nvPr/>
        </p:nvSpPr>
        <p:spPr>
          <a:xfrm>
            <a:off x="1828800" y="1440424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(x,y)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EA730A-88CF-FA30-4A25-5F8D4F2C34FC}"/>
              </a:ext>
            </a:extLst>
          </p:cNvPr>
          <p:cNvSpPr txBox="1"/>
          <p:nvPr/>
        </p:nvSpPr>
        <p:spPr>
          <a:xfrm>
            <a:off x="7605618" y="564124"/>
            <a:ext cx="37577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Given </a:t>
            </a:r>
            <a:r>
              <a:rPr lang="en-US" sz="2400" i="1" dirty="0"/>
              <a:t>n</a:t>
            </a:r>
            <a:r>
              <a:rPr lang="en-US" sz="2400" dirty="0"/>
              <a:t> houses, where each house has an x,y coordinate, find the pair of houses with the smallest distance between them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6A1EC7-2AEC-FAC1-0A8B-B06A559224D9}"/>
              </a:ext>
            </a:extLst>
          </p:cNvPr>
          <p:cNvSpPr txBox="1"/>
          <p:nvPr/>
        </p:nvSpPr>
        <p:spPr>
          <a:xfrm>
            <a:off x="8179546" y="2503116"/>
            <a:ext cx="3757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(You can assume no houses have the same x or y values)</a:t>
            </a:r>
          </a:p>
        </p:txBody>
      </p:sp>
    </p:spTree>
    <p:extLst>
      <p:ext uri="{BB962C8B-B14F-4D97-AF65-F5344CB8AC3E}">
        <p14:creationId xmlns:p14="http://schemas.microsoft.com/office/powerpoint/2010/main" val="29597041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0442E-874F-2EB8-09C6-6A38E9EBCA14}"/>
              </a:ext>
            </a:extLst>
          </p:cNvPr>
          <p:cNvSpPr txBox="1"/>
          <p:nvPr/>
        </p:nvSpPr>
        <p:spPr>
          <a:xfrm>
            <a:off x="19050" y="76200"/>
            <a:ext cx="4639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Our Goals for this Semester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D92B16-8058-9AB5-88D5-3B1F9C561FA3}"/>
              </a:ext>
            </a:extLst>
          </p:cNvPr>
          <p:cNvSpPr txBox="1"/>
          <p:nvPr/>
        </p:nvSpPr>
        <p:spPr>
          <a:xfrm>
            <a:off x="609600" y="914400"/>
            <a:ext cx="7010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Code (a lot) (in Java)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Learn about more </a:t>
            </a:r>
            <a:r>
              <a:rPr lang="en-US" sz="2800" b="1" dirty="0"/>
              <a:t>data structures </a:t>
            </a:r>
            <a:r>
              <a:rPr lang="en-US" sz="2800" dirty="0"/>
              <a:t>we can use in our programs (and tradeoffs)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7172" name="Picture 4" descr="montana state university bobcat using laptop to code">
            <a:extLst>
              <a:ext uri="{FF2B5EF4-FFF2-40B4-BE49-F238E27FC236}">
                <a16:creationId xmlns:a16="http://schemas.microsoft.com/office/drawing/2014/main" id="{1885CEB0-C8BD-786A-A1E7-1D25B1D01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152400"/>
            <a:ext cx="41148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94384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0442E-874F-2EB8-09C6-6A38E9EBCA14}"/>
              </a:ext>
            </a:extLst>
          </p:cNvPr>
          <p:cNvSpPr txBox="1"/>
          <p:nvPr/>
        </p:nvSpPr>
        <p:spPr>
          <a:xfrm>
            <a:off x="19050" y="76200"/>
            <a:ext cx="4639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Our Goals for this Semester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D92B16-8058-9AB5-88D5-3B1F9C561FA3}"/>
              </a:ext>
            </a:extLst>
          </p:cNvPr>
          <p:cNvSpPr txBox="1"/>
          <p:nvPr/>
        </p:nvSpPr>
        <p:spPr>
          <a:xfrm>
            <a:off x="609600" y="914400"/>
            <a:ext cx="70104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Code (a lot) (in Java)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Learn about more </a:t>
            </a:r>
            <a:r>
              <a:rPr lang="en-US" sz="2800" b="1" dirty="0"/>
              <a:t>data structures </a:t>
            </a:r>
            <a:r>
              <a:rPr lang="en-US" sz="2800" dirty="0"/>
              <a:t>we can use in our programs (and tradeoffs)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Learn about more strategies/types of </a:t>
            </a:r>
            <a:r>
              <a:rPr lang="en-US" sz="2800" b="1" dirty="0"/>
              <a:t>algorithms</a:t>
            </a:r>
            <a:r>
              <a:rPr lang="en-US" sz="2800" dirty="0"/>
              <a:t> to solve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7172" name="Picture 4" descr="montana state university bobcat using laptop to code">
            <a:extLst>
              <a:ext uri="{FF2B5EF4-FFF2-40B4-BE49-F238E27FC236}">
                <a16:creationId xmlns:a16="http://schemas.microsoft.com/office/drawing/2014/main" id="{1885CEB0-C8BD-786A-A1E7-1D25B1D01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152400"/>
            <a:ext cx="41148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179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0442E-874F-2EB8-09C6-6A38E9EBCA14}"/>
              </a:ext>
            </a:extLst>
          </p:cNvPr>
          <p:cNvSpPr txBox="1"/>
          <p:nvPr/>
        </p:nvSpPr>
        <p:spPr>
          <a:xfrm>
            <a:off x="19050" y="76200"/>
            <a:ext cx="4639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Our Goals for this Semester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D92B16-8058-9AB5-88D5-3B1F9C561FA3}"/>
              </a:ext>
            </a:extLst>
          </p:cNvPr>
          <p:cNvSpPr txBox="1"/>
          <p:nvPr/>
        </p:nvSpPr>
        <p:spPr>
          <a:xfrm>
            <a:off x="609600" y="914400"/>
            <a:ext cx="7010400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Code (a lot) (in Java)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Learn about more </a:t>
            </a:r>
            <a:r>
              <a:rPr lang="en-US" sz="2800" b="1" dirty="0"/>
              <a:t>data structures </a:t>
            </a:r>
            <a:r>
              <a:rPr lang="en-US" sz="2800" dirty="0"/>
              <a:t>we can use in our programs (and tradeoffs)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Learn about more strategies/types of </a:t>
            </a:r>
            <a:r>
              <a:rPr lang="en-US" sz="2800" b="1" dirty="0"/>
              <a:t>algorithms</a:t>
            </a:r>
            <a:r>
              <a:rPr lang="en-US" sz="2800" dirty="0"/>
              <a:t> to solve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Be able to formally detail the performance of an algorithm and identify factors limiting that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7172" name="Picture 4" descr="montana state university bobcat using laptop to code">
            <a:extLst>
              <a:ext uri="{FF2B5EF4-FFF2-40B4-BE49-F238E27FC236}">
                <a16:creationId xmlns:a16="http://schemas.microsoft.com/office/drawing/2014/main" id="{1885CEB0-C8BD-786A-A1E7-1D25B1D01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152400"/>
            <a:ext cx="41148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7584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43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2F9CEC-51F1-9E75-663E-DE17C309139C}"/>
              </a:ext>
            </a:extLst>
          </p:cNvPr>
          <p:cNvSpPr txBox="1"/>
          <p:nvPr/>
        </p:nvSpPr>
        <p:spPr>
          <a:xfrm>
            <a:off x="0" y="-25722"/>
            <a:ext cx="6827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What do you need to dig a hole?</a:t>
            </a:r>
          </a:p>
        </p:txBody>
      </p:sp>
      <p:pic>
        <p:nvPicPr>
          <p:cNvPr id="15" name="Picture 2" descr="Blue Hawk 20-in Wood D-Handle Digging Shovel in the Shovels &amp; Spades  department at Lowes.com">
            <a:extLst>
              <a:ext uri="{FF2B5EF4-FFF2-40B4-BE49-F238E27FC236}">
                <a16:creationId xmlns:a16="http://schemas.microsoft.com/office/drawing/2014/main" id="{C80A507F-8C9F-3C5D-6C20-09A7F9797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875187">
            <a:off x="423089" y="1135636"/>
            <a:ext cx="1628775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xcavators | John Deere US">
            <a:extLst>
              <a:ext uri="{FF2B5EF4-FFF2-40B4-BE49-F238E27FC236}">
                <a16:creationId xmlns:a16="http://schemas.microsoft.com/office/drawing/2014/main" id="{DAA4D618-756E-3F08-8663-A7E8D88FB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2" y="2717826"/>
            <a:ext cx="3032468" cy="170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World's largest hard rock water tunnel boring machine debuts in Dallas -  Dallas City News">
            <a:extLst>
              <a:ext uri="{FF2B5EF4-FFF2-40B4-BE49-F238E27FC236}">
                <a16:creationId xmlns:a16="http://schemas.microsoft.com/office/drawing/2014/main" id="{EBA8D85A-62D9-C2FC-C0EE-778E9F793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631676"/>
            <a:ext cx="2802825" cy="1576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B51C6B5-8177-6E73-5ACD-4C512511908A}"/>
              </a:ext>
            </a:extLst>
          </p:cNvPr>
          <p:cNvCxnSpPr>
            <a:cxnSpLocks/>
          </p:cNvCxnSpPr>
          <p:nvPr/>
        </p:nvCxnSpPr>
        <p:spPr>
          <a:xfrm>
            <a:off x="304800" y="2619375"/>
            <a:ext cx="8052531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5C28446-263B-057A-9E46-609BF320AB80}"/>
              </a:ext>
            </a:extLst>
          </p:cNvPr>
          <p:cNvCxnSpPr>
            <a:cxnSpLocks/>
          </p:cNvCxnSpPr>
          <p:nvPr/>
        </p:nvCxnSpPr>
        <p:spPr>
          <a:xfrm>
            <a:off x="304800" y="4495800"/>
            <a:ext cx="8052531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F1BB173-8446-392D-4AA8-69062F0CB82E}"/>
              </a:ext>
            </a:extLst>
          </p:cNvPr>
          <p:cNvCxnSpPr>
            <a:cxnSpLocks/>
          </p:cNvCxnSpPr>
          <p:nvPr/>
        </p:nvCxnSpPr>
        <p:spPr>
          <a:xfrm>
            <a:off x="3352800" y="914400"/>
            <a:ext cx="0" cy="54864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018A0D9-038F-0549-3385-F7E15DA3B278}"/>
              </a:ext>
            </a:extLst>
          </p:cNvPr>
          <p:cNvCxnSpPr>
            <a:cxnSpLocks/>
          </p:cNvCxnSpPr>
          <p:nvPr/>
        </p:nvCxnSpPr>
        <p:spPr>
          <a:xfrm>
            <a:off x="6324600" y="839111"/>
            <a:ext cx="0" cy="54864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4D20707-FAAB-1468-6E32-E3D5E3E19F63}"/>
              </a:ext>
            </a:extLst>
          </p:cNvPr>
          <p:cNvCxnSpPr>
            <a:cxnSpLocks/>
          </p:cNvCxnSpPr>
          <p:nvPr/>
        </p:nvCxnSpPr>
        <p:spPr>
          <a:xfrm>
            <a:off x="326161" y="1295400"/>
            <a:ext cx="813203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E0FC3E0-CC6A-6789-D1A4-04F945414B43}"/>
              </a:ext>
            </a:extLst>
          </p:cNvPr>
          <p:cNvSpPr txBox="1"/>
          <p:nvPr/>
        </p:nvSpPr>
        <p:spPr>
          <a:xfrm>
            <a:off x="4425203" y="778133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Pros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E0389A-9554-E420-D0D0-013E85BAF4D6}"/>
              </a:ext>
            </a:extLst>
          </p:cNvPr>
          <p:cNvSpPr txBox="1"/>
          <p:nvPr/>
        </p:nvSpPr>
        <p:spPr>
          <a:xfrm>
            <a:off x="6810579" y="766915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Cons</a:t>
            </a:r>
          </a:p>
        </p:txBody>
      </p:sp>
    </p:spTree>
    <p:extLst>
      <p:ext uri="{BB962C8B-B14F-4D97-AF65-F5344CB8AC3E}">
        <p14:creationId xmlns:p14="http://schemas.microsoft.com/office/powerpoint/2010/main" val="26237706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44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2F9CEC-51F1-9E75-663E-DE17C309139C}"/>
              </a:ext>
            </a:extLst>
          </p:cNvPr>
          <p:cNvSpPr txBox="1"/>
          <p:nvPr/>
        </p:nvSpPr>
        <p:spPr>
          <a:xfrm>
            <a:off x="0" y="-25722"/>
            <a:ext cx="6827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What do you need to dig a hole?</a:t>
            </a:r>
          </a:p>
        </p:txBody>
      </p:sp>
      <p:pic>
        <p:nvPicPr>
          <p:cNvPr id="15" name="Picture 2" descr="Blue Hawk 20-in Wood D-Handle Digging Shovel in the Shovels &amp; Spades  department at Lowes.com">
            <a:extLst>
              <a:ext uri="{FF2B5EF4-FFF2-40B4-BE49-F238E27FC236}">
                <a16:creationId xmlns:a16="http://schemas.microsoft.com/office/drawing/2014/main" id="{C80A507F-8C9F-3C5D-6C20-09A7F9797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875187">
            <a:off x="423089" y="1135636"/>
            <a:ext cx="1628775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xcavators | John Deere US">
            <a:extLst>
              <a:ext uri="{FF2B5EF4-FFF2-40B4-BE49-F238E27FC236}">
                <a16:creationId xmlns:a16="http://schemas.microsoft.com/office/drawing/2014/main" id="{DAA4D618-756E-3F08-8663-A7E8D88FB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2" y="2717826"/>
            <a:ext cx="3032468" cy="170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World's largest hard rock water tunnel boring machine debuts in Dallas -  Dallas City News">
            <a:extLst>
              <a:ext uri="{FF2B5EF4-FFF2-40B4-BE49-F238E27FC236}">
                <a16:creationId xmlns:a16="http://schemas.microsoft.com/office/drawing/2014/main" id="{EBA8D85A-62D9-C2FC-C0EE-778E9F793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631676"/>
            <a:ext cx="2802825" cy="1576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B51C6B5-8177-6E73-5ACD-4C512511908A}"/>
              </a:ext>
            </a:extLst>
          </p:cNvPr>
          <p:cNvCxnSpPr>
            <a:cxnSpLocks/>
          </p:cNvCxnSpPr>
          <p:nvPr/>
        </p:nvCxnSpPr>
        <p:spPr>
          <a:xfrm>
            <a:off x="304800" y="2619375"/>
            <a:ext cx="8052531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5C28446-263B-057A-9E46-609BF320AB80}"/>
              </a:ext>
            </a:extLst>
          </p:cNvPr>
          <p:cNvCxnSpPr>
            <a:cxnSpLocks/>
          </p:cNvCxnSpPr>
          <p:nvPr/>
        </p:nvCxnSpPr>
        <p:spPr>
          <a:xfrm>
            <a:off x="304800" y="4495800"/>
            <a:ext cx="8052531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F1BB173-8446-392D-4AA8-69062F0CB82E}"/>
              </a:ext>
            </a:extLst>
          </p:cNvPr>
          <p:cNvCxnSpPr>
            <a:cxnSpLocks/>
          </p:cNvCxnSpPr>
          <p:nvPr/>
        </p:nvCxnSpPr>
        <p:spPr>
          <a:xfrm>
            <a:off x="3352800" y="914400"/>
            <a:ext cx="0" cy="54864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018A0D9-038F-0549-3385-F7E15DA3B278}"/>
              </a:ext>
            </a:extLst>
          </p:cNvPr>
          <p:cNvCxnSpPr>
            <a:cxnSpLocks/>
          </p:cNvCxnSpPr>
          <p:nvPr/>
        </p:nvCxnSpPr>
        <p:spPr>
          <a:xfrm>
            <a:off x="6324600" y="839111"/>
            <a:ext cx="0" cy="54864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4D20707-FAAB-1468-6E32-E3D5E3E19F63}"/>
              </a:ext>
            </a:extLst>
          </p:cNvPr>
          <p:cNvCxnSpPr>
            <a:cxnSpLocks/>
          </p:cNvCxnSpPr>
          <p:nvPr/>
        </p:nvCxnSpPr>
        <p:spPr>
          <a:xfrm>
            <a:off x="326161" y="1295400"/>
            <a:ext cx="813203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E0FC3E0-CC6A-6789-D1A4-04F945414B43}"/>
              </a:ext>
            </a:extLst>
          </p:cNvPr>
          <p:cNvSpPr txBox="1"/>
          <p:nvPr/>
        </p:nvSpPr>
        <p:spPr>
          <a:xfrm>
            <a:off x="4425203" y="778133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Pros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E0389A-9554-E420-D0D0-013E85BAF4D6}"/>
              </a:ext>
            </a:extLst>
          </p:cNvPr>
          <p:cNvSpPr txBox="1"/>
          <p:nvPr/>
        </p:nvSpPr>
        <p:spPr>
          <a:xfrm>
            <a:off x="6810579" y="766915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96DD9F-CF61-C34F-3131-55CE5C0A00DB}"/>
              </a:ext>
            </a:extLst>
          </p:cNvPr>
          <p:cNvSpPr txBox="1"/>
          <p:nvPr/>
        </p:nvSpPr>
        <p:spPr>
          <a:xfrm>
            <a:off x="3886200" y="1373398"/>
            <a:ext cx="16658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Precise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Availability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D098E3-17B8-95E4-69B8-2CCDEA3F0FE8}"/>
              </a:ext>
            </a:extLst>
          </p:cNvPr>
          <p:cNvSpPr txBox="1"/>
          <p:nvPr/>
        </p:nvSpPr>
        <p:spPr>
          <a:xfrm>
            <a:off x="6532742" y="1553344"/>
            <a:ext cx="11288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Labor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D1E034-5E6E-CCD0-5D72-77FC4A4BBB8F}"/>
              </a:ext>
            </a:extLst>
          </p:cNvPr>
          <p:cNvSpPr txBox="1"/>
          <p:nvPr/>
        </p:nvSpPr>
        <p:spPr>
          <a:xfrm>
            <a:off x="3781405" y="2931872"/>
            <a:ext cx="12618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Labor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0BAB542-30EE-CB88-551E-D01F494C7D3B}"/>
              </a:ext>
            </a:extLst>
          </p:cNvPr>
          <p:cNvSpPr txBox="1"/>
          <p:nvPr/>
        </p:nvSpPr>
        <p:spPr>
          <a:xfrm>
            <a:off x="6462260" y="2883539"/>
            <a:ext cx="1895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Expensive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Training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7FB598-A2CE-515F-1786-D659B09DD018}"/>
              </a:ext>
            </a:extLst>
          </p:cNvPr>
          <p:cNvSpPr txBox="1"/>
          <p:nvPr/>
        </p:nvSpPr>
        <p:spPr>
          <a:xfrm>
            <a:off x="3733802" y="4962533"/>
            <a:ext cx="2133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Really good at digging</a:t>
            </a: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B68AE7F1-A02C-A34E-7175-4FC09CEE2CAD}"/>
              </a:ext>
            </a:extLst>
          </p:cNvPr>
          <p:cNvSpPr txBox="1"/>
          <p:nvPr/>
        </p:nvSpPr>
        <p:spPr>
          <a:xfrm>
            <a:off x="6440675" y="4948846"/>
            <a:ext cx="280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Takes up a lot of garage space</a:t>
            </a: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89AB0C09-8337-CFD9-9165-63DD22BE72E8}"/>
              </a:ext>
            </a:extLst>
          </p:cNvPr>
          <p:cNvSpPr txBox="1"/>
          <p:nvPr/>
        </p:nvSpPr>
        <p:spPr>
          <a:xfrm>
            <a:off x="9157104" y="1330439"/>
            <a:ext cx="28706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Each tool has their pros, cons, and </a:t>
            </a:r>
            <a:r>
              <a:rPr lang="en-US" sz="2800" b="1" dirty="0"/>
              <a:t>tradeoffs</a:t>
            </a:r>
          </a:p>
        </p:txBody>
      </p:sp>
    </p:spTree>
    <p:extLst>
      <p:ext uri="{BB962C8B-B14F-4D97-AF65-F5344CB8AC3E}">
        <p14:creationId xmlns:p14="http://schemas.microsoft.com/office/powerpoint/2010/main" val="36549555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45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2F9CEC-51F1-9E75-663E-DE17C309139C}"/>
              </a:ext>
            </a:extLst>
          </p:cNvPr>
          <p:cNvSpPr txBox="1"/>
          <p:nvPr/>
        </p:nvSpPr>
        <p:spPr>
          <a:xfrm>
            <a:off x="0" y="-25722"/>
            <a:ext cx="6827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What do you need to dig a hole?</a:t>
            </a:r>
          </a:p>
        </p:txBody>
      </p:sp>
      <p:pic>
        <p:nvPicPr>
          <p:cNvPr id="15" name="Picture 2" descr="Blue Hawk 20-in Wood D-Handle Digging Shovel in the Shovels &amp; Spades  department at Lowes.com">
            <a:extLst>
              <a:ext uri="{FF2B5EF4-FFF2-40B4-BE49-F238E27FC236}">
                <a16:creationId xmlns:a16="http://schemas.microsoft.com/office/drawing/2014/main" id="{C80A507F-8C9F-3C5D-6C20-09A7F9797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875187">
            <a:off x="423089" y="1135636"/>
            <a:ext cx="1628775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xcavators | John Deere US">
            <a:extLst>
              <a:ext uri="{FF2B5EF4-FFF2-40B4-BE49-F238E27FC236}">
                <a16:creationId xmlns:a16="http://schemas.microsoft.com/office/drawing/2014/main" id="{DAA4D618-756E-3F08-8663-A7E8D88FB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2" y="2717826"/>
            <a:ext cx="3032468" cy="170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World's largest hard rock water tunnel boring machine debuts in Dallas -  Dallas City News">
            <a:extLst>
              <a:ext uri="{FF2B5EF4-FFF2-40B4-BE49-F238E27FC236}">
                <a16:creationId xmlns:a16="http://schemas.microsoft.com/office/drawing/2014/main" id="{EBA8D85A-62D9-C2FC-C0EE-778E9F793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631676"/>
            <a:ext cx="2802825" cy="1576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B51C6B5-8177-6E73-5ACD-4C512511908A}"/>
              </a:ext>
            </a:extLst>
          </p:cNvPr>
          <p:cNvCxnSpPr>
            <a:cxnSpLocks/>
          </p:cNvCxnSpPr>
          <p:nvPr/>
        </p:nvCxnSpPr>
        <p:spPr>
          <a:xfrm>
            <a:off x="304800" y="2619375"/>
            <a:ext cx="8052531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5C28446-263B-057A-9E46-609BF320AB80}"/>
              </a:ext>
            </a:extLst>
          </p:cNvPr>
          <p:cNvCxnSpPr>
            <a:cxnSpLocks/>
          </p:cNvCxnSpPr>
          <p:nvPr/>
        </p:nvCxnSpPr>
        <p:spPr>
          <a:xfrm>
            <a:off x="304800" y="4495800"/>
            <a:ext cx="8052531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F1BB173-8446-392D-4AA8-69062F0CB82E}"/>
              </a:ext>
            </a:extLst>
          </p:cNvPr>
          <p:cNvCxnSpPr>
            <a:cxnSpLocks/>
          </p:cNvCxnSpPr>
          <p:nvPr/>
        </p:nvCxnSpPr>
        <p:spPr>
          <a:xfrm>
            <a:off x="3352800" y="914400"/>
            <a:ext cx="0" cy="54864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018A0D9-038F-0549-3385-F7E15DA3B278}"/>
              </a:ext>
            </a:extLst>
          </p:cNvPr>
          <p:cNvCxnSpPr>
            <a:cxnSpLocks/>
          </p:cNvCxnSpPr>
          <p:nvPr/>
        </p:nvCxnSpPr>
        <p:spPr>
          <a:xfrm>
            <a:off x="6324600" y="839111"/>
            <a:ext cx="0" cy="54864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4D20707-FAAB-1468-6E32-E3D5E3E19F63}"/>
              </a:ext>
            </a:extLst>
          </p:cNvPr>
          <p:cNvCxnSpPr>
            <a:cxnSpLocks/>
          </p:cNvCxnSpPr>
          <p:nvPr/>
        </p:nvCxnSpPr>
        <p:spPr>
          <a:xfrm>
            <a:off x="326161" y="1295400"/>
            <a:ext cx="813203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E0FC3E0-CC6A-6789-D1A4-04F945414B43}"/>
              </a:ext>
            </a:extLst>
          </p:cNvPr>
          <p:cNvSpPr txBox="1"/>
          <p:nvPr/>
        </p:nvSpPr>
        <p:spPr>
          <a:xfrm>
            <a:off x="4425203" y="778133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Pros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E0389A-9554-E420-D0D0-013E85BAF4D6}"/>
              </a:ext>
            </a:extLst>
          </p:cNvPr>
          <p:cNvSpPr txBox="1"/>
          <p:nvPr/>
        </p:nvSpPr>
        <p:spPr>
          <a:xfrm>
            <a:off x="6810579" y="766915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96DD9F-CF61-C34F-3131-55CE5C0A00DB}"/>
              </a:ext>
            </a:extLst>
          </p:cNvPr>
          <p:cNvSpPr txBox="1"/>
          <p:nvPr/>
        </p:nvSpPr>
        <p:spPr>
          <a:xfrm>
            <a:off x="3886200" y="1373398"/>
            <a:ext cx="16658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Precise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Availability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D098E3-17B8-95E4-69B8-2CCDEA3F0FE8}"/>
              </a:ext>
            </a:extLst>
          </p:cNvPr>
          <p:cNvSpPr txBox="1"/>
          <p:nvPr/>
        </p:nvSpPr>
        <p:spPr>
          <a:xfrm>
            <a:off x="6532742" y="1553344"/>
            <a:ext cx="11288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Labor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D1E034-5E6E-CCD0-5D72-77FC4A4BBB8F}"/>
              </a:ext>
            </a:extLst>
          </p:cNvPr>
          <p:cNvSpPr txBox="1"/>
          <p:nvPr/>
        </p:nvSpPr>
        <p:spPr>
          <a:xfrm>
            <a:off x="3781405" y="2931872"/>
            <a:ext cx="12618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Labor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0BAB542-30EE-CB88-551E-D01F494C7D3B}"/>
              </a:ext>
            </a:extLst>
          </p:cNvPr>
          <p:cNvSpPr txBox="1"/>
          <p:nvPr/>
        </p:nvSpPr>
        <p:spPr>
          <a:xfrm>
            <a:off x="6462260" y="2883539"/>
            <a:ext cx="1895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Expensive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Training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7FB598-A2CE-515F-1786-D659B09DD018}"/>
              </a:ext>
            </a:extLst>
          </p:cNvPr>
          <p:cNvSpPr txBox="1"/>
          <p:nvPr/>
        </p:nvSpPr>
        <p:spPr>
          <a:xfrm>
            <a:off x="3733802" y="4962533"/>
            <a:ext cx="2133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Really good at digging</a:t>
            </a: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B68AE7F1-A02C-A34E-7175-4FC09CEE2CAD}"/>
              </a:ext>
            </a:extLst>
          </p:cNvPr>
          <p:cNvSpPr txBox="1"/>
          <p:nvPr/>
        </p:nvSpPr>
        <p:spPr>
          <a:xfrm>
            <a:off x="6440675" y="4948846"/>
            <a:ext cx="280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Takes up a lot of garage space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80E235-4E33-23DF-884E-9874E66FB0EF}"/>
              </a:ext>
            </a:extLst>
          </p:cNvPr>
          <p:cNvSpPr txBox="1"/>
          <p:nvPr/>
        </p:nvSpPr>
        <p:spPr>
          <a:xfrm>
            <a:off x="9115780" y="1366399"/>
            <a:ext cx="2300630" cy="369332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Best tool for the job?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96CBD8-ADC0-8F96-65DF-B181CD85A2D0}"/>
              </a:ext>
            </a:extLst>
          </p:cNvPr>
          <p:cNvSpPr txBox="1"/>
          <p:nvPr/>
        </p:nvSpPr>
        <p:spPr>
          <a:xfrm>
            <a:off x="9234665" y="1962253"/>
            <a:ext cx="2516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Digging a Well for water</a:t>
            </a:r>
          </a:p>
        </p:txBody>
      </p:sp>
      <p:pic>
        <p:nvPicPr>
          <p:cNvPr id="7" name="Picture 2" descr="Well Types | Missouri Department of Natural Resources">
            <a:extLst>
              <a:ext uri="{FF2B5EF4-FFF2-40B4-BE49-F238E27FC236}">
                <a16:creationId xmlns:a16="http://schemas.microsoft.com/office/drawing/2014/main" id="{A693CCA7-7BBD-D47A-E9DC-A27A9313A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9890" y="2682043"/>
            <a:ext cx="2612789" cy="1832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31943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46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2F9CEC-51F1-9E75-663E-DE17C309139C}"/>
              </a:ext>
            </a:extLst>
          </p:cNvPr>
          <p:cNvSpPr txBox="1"/>
          <p:nvPr/>
        </p:nvSpPr>
        <p:spPr>
          <a:xfrm>
            <a:off x="0" y="-25722"/>
            <a:ext cx="6827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What do you need to dig a hole?</a:t>
            </a:r>
          </a:p>
        </p:txBody>
      </p:sp>
      <p:pic>
        <p:nvPicPr>
          <p:cNvPr id="15" name="Picture 2" descr="Blue Hawk 20-in Wood D-Handle Digging Shovel in the Shovels &amp; Spades  department at Lowes.com">
            <a:extLst>
              <a:ext uri="{FF2B5EF4-FFF2-40B4-BE49-F238E27FC236}">
                <a16:creationId xmlns:a16="http://schemas.microsoft.com/office/drawing/2014/main" id="{C80A507F-8C9F-3C5D-6C20-09A7F9797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875187">
            <a:off x="423089" y="1135636"/>
            <a:ext cx="1628775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xcavators | John Deere US">
            <a:extLst>
              <a:ext uri="{FF2B5EF4-FFF2-40B4-BE49-F238E27FC236}">
                <a16:creationId xmlns:a16="http://schemas.microsoft.com/office/drawing/2014/main" id="{DAA4D618-756E-3F08-8663-A7E8D88FB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2" y="2717826"/>
            <a:ext cx="3032468" cy="170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World's largest hard rock water tunnel boring machine debuts in Dallas -  Dallas City News">
            <a:extLst>
              <a:ext uri="{FF2B5EF4-FFF2-40B4-BE49-F238E27FC236}">
                <a16:creationId xmlns:a16="http://schemas.microsoft.com/office/drawing/2014/main" id="{EBA8D85A-62D9-C2FC-C0EE-778E9F793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631676"/>
            <a:ext cx="2802825" cy="1576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B51C6B5-8177-6E73-5ACD-4C512511908A}"/>
              </a:ext>
            </a:extLst>
          </p:cNvPr>
          <p:cNvCxnSpPr>
            <a:cxnSpLocks/>
          </p:cNvCxnSpPr>
          <p:nvPr/>
        </p:nvCxnSpPr>
        <p:spPr>
          <a:xfrm>
            <a:off x="304800" y="2619375"/>
            <a:ext cx="8052531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5C28446-263B-057A-9E46-609BF320AB80}"/>
              </a:ext>
            </a:extLst>
          </p:cNvPr>
          <p:cNvCxnSpPr>
            <a:cxnSpLocks/>
          </p:cNvCxnSpPr>
          <p:nvPr/>
        </p:nvCxnSpPr>
        <p:spPr>
          <a:xfrm>
            <a:off x="304800" y="4495800"/>
            <a:ext cx="8052531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F1BB173-8446-392D-4AA8-69062F0CB82E}"/>
              </a:ext>
            </a:extLst>
          </p:cNvPr>
          <p:cNvCxnSpPr>
            <a:cxnSpLocks/>
          </p:cNvCxnSpPr>
          <p:nvPr/>
        </p:nvCxnSpPr>
        <p:spPr>
          <a:xfrm>
            <a:off x="3352800" y="914400"/>
            <a:ext cx="0" cy="54864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018A0D9-038F-0549-3385-F7E15DA3B278}"/>
              </a:ext>
            </a:extLst>
          </p:cNvPr>
          <p:cNvCxnSpPr>
            <a:cxnSpLocks/>
          </p:cNvCxnSpPr>
          <p:nvPr/>
        </p:nvCxnSpPr>
        <p:spPr>
          <a:xfrm>
            <a:off x="6324600" y="839111"/>
            <a:ext cx="0" cy="54864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4D20707-FAAB-1468-6E32-E3D5E3E19F63}"/>
              </a:ext>
            </a:extLst>
          </p:cNvPr>
          <p:cNvCxnSpPr>
            <a:cxnSpLocks/>
          </p:cNvCxnSpPr>
          <p:nvPr/>
        </p:nvCxnSpPr>
        <p:spPr>
          <a:xfrm>
            <a:off x="326161" y="1295400"/>
            <a:ext cx="813203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E0FC3E0-CC6A-6789-D1A4-04F945414B43}"/>
              </a:ext>
            </a:extLst>
          </p:cNvPr>
          <p:cNvSpPr txBox="1"/>
          <p:nvPr/>
        </p:nvSpPr>
        <p:spPr>
          <a:xfrm>
            <a:off x="4425203" y="778133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Pros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E0389A-9554-E420-D0D0-013E85BAF4D6}"/>
              </a:ext>
            </a:extLst>
          </p:cNvPr>
          <p:cNvSpPr txBox="1"/>
          <p:nvPr/>
        </p:nvSpPr>
        <p:spPr>
          <a:xfrm>
            <a:off x="6810579" y="766915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96DD9F-CF61-C34F-3131-55CE5C0A00DB}"/>
              </a:ext>
            </a:extLst>
          </p:cNvPr>
          <p:cNvSpPr txBox="1"/>
          <p:nvPr/>
        </p:nvSpPr>
        <p:spPr>
          <a:xfrm>
            <a:off x="3886200" y="1373398"/>
            <a:ext cx="16658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Precise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Availability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D098E3-17B8-95E4-69B8-2CCDEA3F0FE8}"/>
              </a:ext>
            </a:extLst>
          </p:cNvPr>
          <p:cNvSpPr txBox="1"/>
          <p:nvPr/>
        </p:nvSpPr>
        <p:spPr>
          <a:xfrm>
            <a:off x="6532742" y="1553344"/>
            <a:ext cx="11288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Labor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D1E034-5E6E-CCD0-5D72-77FC4A4BBB8F}"/>
              </a:ext>
            </a:extLst>
          </p:cNvPr>
          <p:cNvSpPr txBox="1"/>
          <p:nvPr/>
        </p:nvSpPr>
        <p:spPr>
          <a:xfrm>
            <a:off x="3781405" y="2931872"/>
            <a:ext cx="12618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Labor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0BAB542-30EE-CB88-551E-D01F494C7D3B}"/>
              </a:ext>
            </a:extLst>
          </p:cNvPr>
          <p:cNvSpPr txBox="1"/>
          <p:nvPr/>
        </p:nvSpPr>
        <p:spPr>
          <a:xfrm>
            <a:off x="6462260" y="2883539"/>
            <a:ext cx="1895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Expensive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Training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7FB598-A2CE-515F-1786-D659B09DD018}"/>
              </a:ext>
            </a:extLst>
          </p:cNvPr>
          <p:cNvSpPr txBox="1"/>
          <p:nvPr/>
        </p:nvSpPr>
        <p:spPr>
          <a:xfrm>
            <a:off x="3733802" y="4962533"/>
            <a:ext cx="2133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Really good at digging</a:t>
            </a: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B68AE7F1-A02C-A34E-7175-4FC09CEE2CAD}"/>
              </a:ext>
            </a:extLst>
          </p:cNvPr>
          <p:cNvSpPr txBox="1"/>
          <p:nvPr/>
        </p:nvSpPr>
        <p:spPr>
          <a:xfrm>
            <a:off x="6440675" y="4948846"/>
            <a:ext cx="280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Takes up a lot of garage space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80E235-4E33-23DF-884E-9874E66FB0EF}"/>
              </a:ext>
            </a:extLst>
          </p:cNvPr>
          <p:cNvSpPr txBox="1"/>
          <p:nvPr/>
        </p:nvSpPr>
        <p:spPr>
          <a:xfrm>
            <a:off x="9115780" y="1366399"/>
            <a:ext cx="2300630" cy="369332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Best tool for the job?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96CBD8-ADC0-8F96-65DF-B181CD85A2D0}"/>
              </a:ext>
            </a:extLst>
          </p:cNvPr>
          <p:cNvSpPr txBox="1"/>
          <p:nvPr/>
        </p:nvSpPr>
        <p:spPr>
          <a:xfrm>
            <a:off x="9234665" y="1962253"/>
            <a:ext cx="2516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Digging a Well for water</a:t>
            </a:r>
          </a:p>
        </p:txBody>
      </p:sp>
      <p:pic>
        <p:nvPicPr>
          <p:cNvPr id="7" name="Picture 2" descr="Well Types | Missouri Department of Natural Resources">
            <a:extLst>
              <a:ext uri="{FF2B5EF4-FFF2-40B4-BE49-F238E27FC236}">
                <a16:creationId xmlns:a16="http://schemas.microsoft.com/office/drawing/2014/main" id="{A693CCA7-7BBD-D47A-E9DC-A27A9313A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9890" y="2682043"/>
            <a:ext cx="2612789" cy="1832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Water Well Drilling | Simco Drilling Equipment">
            <a:extLst>
              <a:ext uri="{FF2B5EF4-FFF2-40B4-BE49-F238E27FC236}">
                <a16:creationId xmlns:a16="http://schemas.microsoft.com/office/drawing/2014/main" id="{1357C4F0-2C9F-B7D4-2417-835B234F6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111" y="1384201"/>
            <a:ext cx="4166709" cy="4178315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65508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47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2F9CEC-51F1-9E75-663E-DE17C309139C}"/>
              </a:ext>
            </a:extLst>
          </p:cNvPr>
          <p:cNvSpPr txBox="1"/>
          <p:nvPr/>
        </p:nvSpPr>
        <p:spPr>
          <a:xfrm>
            <a:off x="0" y="-25722"/>
            <a:ext cx="6827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What do you need to dig a hole?</a:t>
            </a:r>
          </a:p>
        </p:txBody>
      </p:sp>
      <p:pic>
        <p:nvPicPr>
          <p:cNvPr id="15" name="Picture 2" descr="Blue Hawk 20-in Wood D-Handle Digging Shovel in the Shovels &amp; Spades  department at Lowes.com">
            <a:extLst>
              <a:ext uri="{FF2B5EF4-FFF2-40B4-BE49-F238E27FC236}">
                <a16:creationId xmlns:a16="http://schemas.microsoft.com/office/drawing/2014/main" id="{C80A507F-8C9F-3C5D-6C20-09A7F9797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875187">
            <a:off x="423089" y="1135636"/>
            <a:ext cx="1628775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xcavators | John Deere US">
            <a:extLst>
              <a:ext uri="{FF2B5EF4-FFF2-40B4-BE49-F238E27FC236}">
                <a16:creationId xmlns:a16="http://schemas.microsoft.com/office/drawing/2014/main" id="{DAA4D618-756E-3F08-8663-A7E8D88FB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2" y="2717826"/>
            <a:ext cx="3032468" cy="170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World's largest hard rock water tunnel boring machine debuts in Dallas -  Dallas City News">
            <a:extLst>
              <a:ext uri="{FF2B5EF4-FFF2-40B4-BE49-F238E27FC236}">
                <a16:creationId xmlns:a16="http://schemas.microsoft.com/office/drawing/2014/main" id="{EBA8D85A-62D9-C2FC-C0EE-778E9F793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631676"/>
            <a:ext cx="2802825" cy="1576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B51C6B5-8177-6E73-5ACD-4C512511908A}"/>
              </a:ext>
            </a:extLst>
          </p:cNvPr>
          <p:cNvCxnSpPr>
            <a:cxnSpLocks/>
          </p:cNvCxnSpPr>
          <p:nvPr/>
        </p:nvCxnSpPr>
        <p:spPr>
          <a:xfrm>
            <a:off x="304800" y="2619375"/>
            <a:ext cx="8052531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5C28446-263B-057A-9E46-609BF320AB80}"/>
              </a:ext>
            </a:extLst>
          </p:cNvPr>
          <p:cNvCxnSpPr>
            <a:cxnSpLocks/>
          </p:cNvCxnSpPr>
          <p:nvPr/>
        </p:nvCxnSpPr>
        <p:spPr>
          <a:xfrm>
            <a:off x="304800" y="4495800"/>
            <a:ext cx="8052531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F1BB173-8446-392D-4AA8-69062F0CB82E}"/>
              </a:ext>
            </a:extLst>
          </p:cNvPr>
          <p:cNvCxnSpPr>
            <a:cxnSpLocks/>
          </p:cNvCxnSpPr>
          <p:nvPr/>
        </p:nvCxnSpPr>
        <p:spPr>
          <a:xfrm>
            <a:off x="3352800" y="914400"/>
            <a:ext cx="0" cy="54864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018A0D9-038F-0549-3385-F7E15DA3B278}"/>
              </a:ext>
            </a:extLst>
          </p:cNvPr>
          <p:cNvCxnSpPr>
            <a:cxnSpLocks/>
          </p:cNvCxnSpPr>
          <p:nvPr/>
        </p:nvCxnSpPr>
        <p:spPr>
          <a:xfrm>
            <a:off x="6324600" y="839111"/>
            <a:ext cx="0" cy="54864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4D20707-FAAB-1468-6E32-E3D5E3E19F63}"/>
              </a:ext>
            </a:extLst>
          </p:cNvPr>
          <p:cNvCxnSpPr>
            <a:cxnSpLocks/>
          </p:cNvCxnSpPr>
          <p:nvPr/>
        </p:nvCxnSpPr>
        <p:spPr>
          <a:xfrm>
            <a:off x="326161" y="1295400"/>
            <a:ext cx="813203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E0FC3E0-CC6A-6789-D1A4-04F945414B43}"/>
              </a:ext>
            </a:extLst>
          </p:cNvPr>
          <p:cNvSpPr txBox="1"/>
          <p:nvPr/>
        </p:nvSpPr>
        <p:spPr>
          <a:xfrm>
            <a:off x="4425203" y="778133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Pros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E0389A-9554-E420-D0D0-013E85BAF4D6}"/>
              </a:ext>
            </a:extLst>
          </p:cNvPr>
          <p:cNvSpPr txBox="1"/>
          <p:nvPr/>
        </p:nvSpPr>
        <p:spPr>
          <a:xfrm>
            <a:off x="6810579" y="766915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96DD9F-CF61-C34F-3131-55CE5C0A00DB}"/>
              </a:ext>
            </a:extLst>
          </p:cNvPr>
          <p:cNvSpPr txBox="1"/>
          <p:nvPr/>
        </p:nvSpPr>
        <p:spPr>
          <a:xfrm>
            <a:off x="3886200" y="1373398"/>
            <a:ext cx="16658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Precise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Availability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D098E3-17B8-95E4-69B8-2CCDEA3F0FE8}"/>
              </a:ext>
            </a:extLst>
          </p:cNvPr>
          <p:cNvSpPr txBox="1"/>
          <p:nvPr/>
        </p:nvSpPr>
        <p:spPr>
          <a:xfrm>
            <a:off x="6532742" y="1553344"/>
            <a:ext cx="11288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Labor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D1E034-5E6E-CCD0-5D72-77FC4A4BBB8F}"/>
              </a:ext>
            </a:extLst>
          </p:cNvPr>
          <p:cNvSpPr txBox="1"/>
          <p:nvPr/>
        </p:nvSpPr>
        <p:spPr>
          <a:xfrm>
            <a:off x="3781405" y="2931872"/>
            <a:ext cx="12618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Labor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0BAB542-30EE-CB88-551E-D01F494C7D3B}"/>
              </a:ext>
            </a:extLst>
          </p:cNvPr>
          <p:cNvSpPr txBox="1"/>
          <p:nvPr/>
        </p:nvSpPr>
        <p:spPr>
          <a:xfrm>
            <a:off x="6462260" y="2883539"/>
            <a:ext cx="1895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Expensive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Training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7FB598-A2CE-515F-1786-D659B09DD018}"/>
              </a:ext>
            </a:extLst>
          </p:cNvPr>
          <p:cNvSpPr txBox="1"/>
          <p:nvPr/>
        </p:nvSpPr>
        <p:spPr>
          <a:xfrm>
            <a:off x="3733802" y="4962533"/>
            <a:ext cx="2133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Really good at digging</a:t>
            </a: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B68AE7F1-A02C-A34E-7175-4FC09CEE2CAD}"/>
              </a:ext>
            </a:extLst>
          </p:cNvPr>
          <p:cNvSpPr txBox="1"/>
          <p:nvPr/>
        </p:nvSpPr>
        <p:spPr>
          <a:xfrm>
            <a:off x="6440675" y="4948846"/>
            <a:ext cx="280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Takes up a lot of garage space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80E235-4E33-23DF-884E-9874E66FB0EF}"/>
              </a:ext>
            </a:extLst>
          </p:cNvPr>
          <p:cNvSpPr txBox="1"/>
          <p:nvPr/>
        </p:nvSpPr>
        <p:spPr>
          <a:xfrm>
            <a:off x="9115780" y="1366399"/>
            <a:ext cx="2300630" cy="369332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Best tool for the job?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96CBD8-ADC0-8F96-65DF-B181CD85A2D0}"/>
              </a:ext>
            </a:extLst>
          </p:cNvPr>
          <p:cNvSpPr txBox="1"/>
          <p:nvPr/>
        </p:nvSpPr>
        <p:spPr>
          <a:xfrm>
            <a:off x="9234665" y="1962253"/>
            <a:ext cx="2516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Digging a Well for water</a:t>
            </a:r>
          </a:p>
        </p:txBody>
      </p:sp>
      <p:pic>
        <p:nvPicPr>
          <p:cNvPr id="7" name="Picture 2" descr="Well Types | Missouri Department of Natural Resources">
            <a:extLst>
              <a:ext uri="{FF2B5EF4-FFF2-40B4-BE49-F238E27FC236}">
                <a16:creationId xmlns:a16="http://schemas.microsoft.com/office/drawing/2014/main" id="{A693CCA7-7BBD-D47A-E9DC-A27A9313A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9890" y="2682043"/>
            <a:ext cx="2612789" cy="1832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Water Well Drilling | Simco Drilling Equipment">
            <a:extLst>
              <a:ext uri="{FF2B5EF4-FFF2-40B4-BE49-F238E27FC236}">
                <a16:creationId xmlns:a16="http://schemas.microsoft.com/office/drawing/2014/main" id="{1357C4F0-2C9F-B7D4-2417-835B234F6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111" y="1384201"/>
            <a:ext cx="4166709" cy="4178315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971671E-FAF3-712A-2B9F-70597AD9FA89}"/>
              </a:ext>
            </a:extLst>
          </p:cNvPr>
          <p:cNvSpPr/>
          <p:nvPr/>
        </p:nvSpPr>
        <p:spPr>
          <a:xfrm>
            <a:off x="980053" y="1743102"/>
            <a:ext cx="9143976" cy="29409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68D513-04BD-2D67-FA05-F75B712EC33E}"/>
              </a:ext>
            </a:extLst>
          </p:cNvPr>
          <p:cNvSpPr txBox="1"/>
          <p:nvPr/>
        </p:nvSpPr>
        <p:spPr>
          <a:xfrm>
            <a:off x="2160849" y="2327080"/>
            <a:ext cx="66599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We can’t use the best tool for the job unless we know that tool exists!</a:t>
            </a:r>
          </a:p>
        </p:txBody>
      </p:sp>
    </p:spTree>
    <p:extLst>
      <p:ext uri="{BB962C8B-B14F-4D97-AF65-F5344CB8AC3E}">
        <p14:creationId xmlns:p14="http://schemas.microsoft.com/office/powerpoint/2010/main" val="34220069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48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2F9CEC-51F1-9E75-663E-DE17C309139C}"/>
              </a:ext>
            </a:extLst>
          </p:cNvPr>
          <p:cNvSpPr txBox="1"/>
          <p:nvPr/>
        </p:nvSpPr>
        <p:spPr>
          <a:xfrm>
            <a:off x="0" y="-25722"/>
            <a:ext cx="6827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What do you need to dig a hole?</a:t>
            </a:r>
          </a:p>
        </p:txBody>
      </p:sp>
      <p:pic>
        <p:nvPicPr>
          <p:cNvPr id="15" name="Picture 2" descr="Blue Hawk 20-in Wood D-Handle Digging Shovel in the Shovels &amp; Spades  department at Lowes.com">
            <a:extLst>
              <a:ext uri="{FF2B5EF4-FFF2-40B4-BE49-F238E27FC236}">
                <a16:creationId xmlns:a16="http://schemas.microsoft.com/office/drawing/2014/main" id="{C80A507F-8C9F-3C5D-6C20-09A7F9797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875187">
            <a:off x="423089" y="1135636"/>
            <a:ext cx="1628775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xcavators | John Deere US">
            <a:extLst>
              <a:ext uri="{FF2B5EF4-FFF2-40B4-BE49-F238E27FC236}">
                <a16:creationId xmlns:a16="http://schemas.microsoft.com/office/drawing/2014/main" id="{DAA4D618-756E-3F08-8663-A7E8D88FB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2" y="2717826"/>
            <a:ext cx="3032468" cy="170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World's largest hard rock water tunnel boring machine debuts in Dallas -  Dallas City News">
            <a:extLst>
              <a:ext uri="{FF2B5EF4-FFF2-40B4-BE49-F238E27FC236}">
                <a16:creationId xmlns:a16="http://schemas.microsoft.com/office/drawing/2014/main" id="{EBA8D85A-62D9-C2FC-C0EE-778E9F793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631676"/>
            <a:ext cx="2802825" cy="1576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B51C6B5-8177-6E73-5ACD-4C512511908A}"/>
              </a:ext>
            </a:extLst>
          </p:cNvPr>
          <p:cNvCxnSpPr>
            <a:cxnSpLocks/>
          </p:cNvCxnSpPr>
          <p:nvPr/>
        </p:nvCxnSpPr>
        <p:spPr>
          <a:xfrm>
            <a:off x="304800" y="2619375"/>
            <a:ext cx="8052531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5C28446-263B-057A-9E46-609BF320AB80}"/>
              </a:ext>
            </a:extLst>
          </p:cNvPr>
          <p:cNvCxnSpPr>
            <a:cxnSpLocks/>
          </p:cNvCxnSpPr>
          <p:nvPr/>
        </p:nvCxnSpPr>
        <p:spPr>
          <a:xfrm>
            <a:off x="304800" y="4495800"/>
            <a:ext cx="8052531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F1BB173-8446-392D-4AA8-69062F0CB82E}"/>
              </a:ext>
            </a:extLst>
          </p:cNvPr>
          <p:cNvCxnSpPr>
            <a:cxnSpLocks/>
          </p:cNvCxnSpPr>
          <p:nvPr/>
        </p:nvCxnSpPr>
        <p:spPr>
          <a:xfrm>
            <a:off x="3352800" y="914400"/>
            <a:ext cx="0" cy="54864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018A0D9-038F-0549-3385-F7E15DA3B278}"/>
              </a:ext>
            </a:extLst>
          </p:cNvPr>
          <p:cNvCxnSpPr>
            <a:cxnSpLocks/>
          </p:cNvCxnSpPr>
          <p:nvPr/>
        </p:nvCxnSpPr>
        <p:spPr>
          <a:xfrm>
            <a:off x="6324600" y="839111"/>
            <a:ext cx="0" cy="54864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4D20707-FAAB-1468-6E32-E3D5E3E19F63}"/>
              </a:ext>
            </a:extLst>
          </p:cNvPr>
          <p:cNvCxnSpPr>
            <a:cxnSpLocks/>
          </p:cNvCxnSpPr>
          <p:nvPr/>
        </p:nvCxnSpPr>
        <p:spPr>
          <a:xfrm>
            <a:off x="326161" y="1295400"/>
            <a:ext cx="813203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E0FC3E0-CC6A-6789-D1A4-04F945414B43}"/>
              </a:ext>
            </a:extLst>
          </p:cNvPr>
          <p:cNvSpPr txBox="1"/>
          <p:nvPr/>
        </p:nvSpPr>
        <p:spPr>
          <a:xfrm>
            <a:off x="4425203" y="778133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Pros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E0389A-9554-E420-D0D0-013E85BAF4D6}"/>
              </a:ext>
            </a:extLst>
          </p:cNvPr>
          <p:cNvSpPr txBox="1"/>
          <p:nvPr/>
        </p:nvSpPr>
        <p:spPr>
          <a:xfrm>
            <a:off x="6810579" y="766915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96DD9F-CF61-C34F-3131-55CE5C0A00DB}"/>
              </a:ext>
            </a:extLst>
          </p:cNvPr>
          <p:cNvSpPr txBox="1"/>
          <p:nvPr/>
        </p:nvSpPr>
        <p:spPr>
          <a:xfrm>
            <a:off x="3886200" y="1373398"/>
            <a:ext cx="16658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Precise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Availability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D098E3-17B8-95E4-69B8-2CCDEA3F0FE8}"/>
              </a:ext>
            </a:extLst>
          </p:cNvPr>
          <p:cNvSpPr txBox="1"/>
          <p:nvPr/>
        </p:nvSpPr>
        <p:spPr>
          <a:xfrm>
            <a:off x="6532742" y="1553344"/>
            <a:ext cx="11288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Labor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D1E034-5E6E-CCD0-5D72-77FC4A4BBB8F}"/>
              </a:ext>
            </a:extLst>
          </p:cNvPr>
          <p:cNvSpPr txBox="1"/>
          <p:nvPr/>
        </p:nvSpPr>
        <p:spPr>
          <a:xfrm>
            <a:off x="3781405" y="2931872"/>
            <a:ext cx="12618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Labor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0BAB542-30EE-CB88-551E-D01F494C7D3B}"/>
              </a:ext>
            </a:extLst>
          </p:cNvPr>
          <p:cNvSpPr txBox="1"/>
          <p:nvPr/>
        </p:nvSpPr>
        <p:spPr>
          <a:xfrm>
            <a:off x="6462260" y="2883539"/>
            <a:ext cx="1895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Expensive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Training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7FB598-A2CE-515F-1786-D659B09DD018}"/>
              </a:ext>
            </a:extLst>
          </p:cNvPr>
          <p:cNvSpPr txBox="1"/>
          <p:nvPr/>
        </p:nvSpPr>
        <p:spPr>
          <a:xfrm>
            <a:off x="3733802" y="4962533"/>
            <a:ext cx="2133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Really good at digging</a:t>
            </a: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B68AE7F1-A02C-A34E-7175-4FC09CEE2CAD}"/>
              </a:ext>
            </a:extLst>
          </p:cNvPr>
          <p:cNvSpPr txBox="1"/>
          <p:nvPr/>
        </p:nvSpPr>
        <p:spPr>
          <a:xfrm>
            <a:off x="6440675" y="4948846"/>
            <a:ext cx="280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Takes up a lot of garage space</a:t>
            </a:r>
          </a:p>
        </p:txBody>
      </p:sp>
      <p:pic>
        <p:nvPicPr>
          <p:cNvPr id="11" name="Picture 2" descr="Wheeled excavators for sale at BuyADigger, and why should you buy one">
            <a:extLst>
              <a:ext uri="{FF2B5EF4-FFF2-40B4-BE49-F238E27FC236}">
                <a16:creationId xmlns:a16="http://schemas.microsoft.com/office/drawing/2014/main" id="{AC989F3E-F33E-DBF7-A876-9F863495F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53" y="997747"/>
            <a:ext cx="6092646" cy="4572342"/>
          </a:xfrm>
          <a:prstGeom prst="rect">
            <a:avLst/>
          </a:pr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37499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49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2F9CEC-51F1-9E75-663E-DE17C309139C}"/>
              </a:ext>
            </a:extLst>
          </p:cNvPr>
          <p:cNvSpPr txBox="1"/>
          <p:nvPr/>
        </p:nvSpPr>
        <p:spPr>
          <a:xfrm>
            <a:off x="0" y="-25722"/>
            <a:ext cx="6827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What do you need to dig a hole?</a:t>
            </a:r>
          </a:p>
        </p:txBody>
      </p:sp>
      <p:pic>
        <p:nvPicPr>
          <p:cNvPr id="15" name="Picture 2" descr="Blue Hawk 20-in Wood D-Handle Digging Shovel in the Shovels &amp; Spades  department at Lowes.com">
            <a:extLst>
              <a:ext uri="{FF2B5EF4-FFF2-40B4-BE49-F238E27FC236}">
                <a16:creationId xmlns:a16="http://schemas.microsoft.com/office/drawing/2014/main" id="{C80A507F-8C9F-3C5D-6C20-09A7F9797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875187">
            <a:off x="423089" y="1135636"/>
            <a:ext cx="1628775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xcavators | John Deere US">
            <a:extLst>
              <a:ext uri="{FF2B5EF4-FFF2-40B4-BE49-F238E27FC236}">
                <a16:creationId xmlns:a16="http://schemas.microsoft.com/office/drawing/2014/main" id="{DAA4D618-756E-3F08-8663-A7E8D88FB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2" y="2717826"/>
            <a:ext cx="3032468" cy="170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World's largest hard rock water tunnel boring machine debuts in Dallas -  Dallas City News">
            <a:extLst>
              <a:ext uri="{FF2B5EF4-FFF2-40B4-BE49-F238E27FC236}">
                <a16:creationId xmlns:a16="http://schemas.microsoft.com/office/drawing/2014/main" id="{EBA8D85A-62D9-C2FC-C0EE-778E9F793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631676"/>
            <a:ext cx="2802825" cy="1576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B51C6B5-8177-6E73-5ACD-4C512511908A}"/>
              </a:ext>
            </a:extLst>
          </p:cNvPr>
          <p:cNvCxnSpPr>
            <a:cxnSpLocks/>
          </p:cNvCxnSpPr>
          <p:nvPr/>
        </p:nvCxnSpPr>
        <p:spPr>
          <a:xfrm>
            <a:off x="304800" y="2619375"/>
            <a:ext cx="8052531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5C28446-263B-057A-9E46-609BF320AB80}"/>
              </a:ext>
            </a:extLst>
          </p:cNvPr>
          <p:cNvCxnSpPr>
            <a:cxnSpLocks/>
          </p:cNvCxnSpPr>
          <p:nvPr/>
        </p:nvCxnSpPr>
        <p:spPr>
          <a:xfrm>
            <a:off x="304800" y="4495800"/>
            <a:ext cx="8052531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F1BB173-8446-392D-4AA8-69062F0CB82E}"/>
              </a:ext>
            </a:extLst>
          </p:cNvPr>
          <p:cNvCxnSpPr>
            <a:cxnSpLocks/>
          </p:cNvCxnSpPr>
          <p:nvPr/>
        </p:nvCxnSpPr>
        <p:spPr>
          <a:xfrm>
            <a:off x="3352800" y="914400"/>
            <a:ext cx="0" cy="54864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018A0D9-038F-0549-3385-F7E15DA3B278}"/>
              </a:ext>
            </a:extLst>
          </p:cNvPr>
          <p:cNvCxnSpPr>
            <a:cxnSpLocks/>
          </p:cNvCxnSpPr>
          <p:nvPr/>
        </p:nvCxnSpPr>
        <p:spPr>
          <a:xfrm>
            <a:off x="6324600" y="839111"/>
            <a:ext cx="0" cy="54864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4D20707-FAAB-1468-6E32-E3D5E3E19F63}"/>
              </a:ext>
            </a:extLst>
          </p:cNvPr>
          <p:cNvCxnSpPr>
            <a:cxnSpLocks/>
          </p:cNvCxnSpPr>
          <p:nvPr/>
        </p:nvCxnSpPr>
        <p:spPr>
          <a:xfrm>
            <a:off x="326161" y="1295400"/>
            <a:ext cx="813203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E0FC3E0-CC6A-6789-D1A4-04F945414B43}"/>
              </a:ext>
            </a:extLst>
          </p:cNvPr>
          <p:cNvSpPr txBox="1"/>
          <p:nvPr/>
        </p:nvSpPr>
        <p:spPr>
          <a:xfrm>
            <a:off x="4425203" y="778133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Pros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E0389A-9554-E420-D0D0-013E85BAF4D6}"/>
              </a:ext>
            </a:extLst>
          </p:cNvPr>
          <p:cNvSpPr txBox="1"/>
          <p:nvPr/>
        </p:nvSpPr>
        <p:spPr>
          <a:xfrm>
            <a:off x="6810579" y="766915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96DD9F-CF61-C34F-3131-55CE5C0A00DB}"/>
              </a:ext>
            </a:extLst>
          </p:cNvPr>
          <p:cNvSpPr txBox="1"/>
          <p:nvPr/>
        </p:nvSpPr>
        <p:spPr>
          <a:xfrm>
            <a:off x="3886200" y="1373398"/>
            <a:ext cx="16658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Precise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Availability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D098E3-17B8-95E4-69B8-2CCDEA3F0FE8}"/>
              </a:ext>
            </a:extLst>
          </p:cNvPr>
          <p:cNvSpPr txBox="1"/>
          <p:nvPr/>
        </p:nvSpPr>
        <p:spPr>
          <a:xfrm>
            <a:off x="6532742" y="1553344"/>
            <a:ext cx="11288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Labor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D1E034-5E6E-CCD0-5D72-77FC4A4BBB8F}"/>
              </a:ext>
            </a:extLst>
          </p:cNvPr>
          <p:cNvSpPr txBox="1"/>
          <p:nvPr/>
        </p:nvSpPr>
        <p:spPr>
          <a:xfrm>
            <a:off x="3781405" y="2931872"/>
            <a:ext cx="12618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Labor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0BAB542-30EE-CB88-551E-D01F494C7D3B}"/>
              </a:ext>
            </a:extLst>
          </p:cNvPr>
          <p:cNvSpPr txBox="1"/>
          <p:nvPr/>
        </p:nvSpPr>
        <p:spPr>
          <a:xfrm>
            <a:off x="6462260" y="2883539"/>
            <a:ext cx="1895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Expensive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Training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7FB598-A2CE-515F-1786-D659B09DD018}"/>
              </a:ext>
            </a:extLst>
          </p:cNvPr>
          <p:cNvSpPr txBox="1"/>
          <p:nvPr/>
        </p:nvSpPr>
        <p:spPr>
          <a:xfrm>
            <a:off x="3733802" y="4962533"/>
            <a:ext cx="2133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Really good at digging</a:t>
            </a: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B68AE7F1-A02C-A34E-7175-4FC09CEE2CAD}"/>
              </a:ext>
            </a:extLst>
          </p:cNvPr>
          <p:cNvSpPr txBox="1"/>
          <p:nvPr/>
        </p:nvSpPr>
        <p:spPr>
          <a:xfrm>
            <a:off x="6440675" y="4948846"/>
            <a:ext cx="280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Takes up a lot of garage space</a:t>
            </a:r>
          </a:p>
        </p:txBody>
      </p:sp>
      <p:pic>
        <p:nvPicPr>
          <p:cNvPr id="11" name="Picture 2" descr="Wheeled excavators for sale at BuyADigger, and why should you buy one">
            <a:extLst>
              <a:ext uri="{FF2B5EF4-FFF2-40B4-BE49-F238E27FC236}">
                <a16:creationId xmlns:a16="http://schemas.microsoft.com/office/drawing/2014/main" id="{AC989F3E-F33E-DBF7-A876-9F863495F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53" y="997747"/>
            <a:ext cx="6092646" cy="4572342"/>
          </a:xfrm>
          <a:prstGeom prst="rect">
            <a:avLst/>
          </a:pr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3869ED6-CA2F-82B8-4BA9-8ED5E389F776}"/>
              </a:ext>
            </a:extLst>
          </p:cNvPr>
          <p:cNvSpPr/>
          <p:nvPr/>
        </p:nvSpPr>
        <p:spPr>
          <a:xfrm>
            <a:off x="7605912" y="3035100"/>
            <a:ext cx="4468368" cy="24882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ysClr val="windowText" lastClr="000000"/>
                </a:solidFill>
              </a:rPr>
              <a:t>We can’t use the best tool for the job unless we know </a:t>
            </a:r>
            <a:r>
              <a:rPr lang="en-US" sz="2800" b="1" u="sng" dirty="0">
                <a:solidFill>
                  <a:sysClr val="windowText" lastClr="000000"/>
                </a:solidFill>
              </a:rPr>
              <a:t>how to use </a:t>
            </a:r>
            <a:r>
              <a:rPr lang="en-US" sz="2800" b="1" dirty="0">
                <a:solidFill>
                  <a:sysClr val="windowText" lastClr="000000"/>
                </a:solidFill>
              </a:rPr>
              <a:t>that tool</a:t>
            </a:r>
          </a:p>
        </p:txBody>
      </p:sp>
    </p:spTree>
    <p:extLst>
      <p:ext uri="{BB962C8B-B14F-4D97-AF65-F5344CB8AC3E}">
        <p14:creationId xmlns:p14="http://schemas.microsoft.com/office/powerpoint/2010/main" val="2089402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Graphic 5" descr="Home with solid fill">
            <a:extLst>
              <a:ext uri="{FF2B5EF4-FFF2-40B4-BE49-F238E27FC236}">
                <a16:creationId xmlns:a16="http://schemas.microsoft.com/office/drawing/2014/main" id="{2DF5987A-9590-8C82-DC38-C2FBC53EE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9162" y="1784274"/>
            <a:ext cx="609600" cy="609600"/>
          </a:xfrm>
          <a:prstGeom prst="rect">
            <a:avLst/>
          </a:prstGeom>
        </p:spPr>
      </p:pic>
      <p:pic>
        <p:nvPicPr>
          <p:cNvPr id="7" name="Graphic 6" descr="Home with solid fill">
            <a:extLst>
              <a:ext uri="{FF2B5EF4-FFF2-40B4-BE49-F238E27FC236}">
                <a16:creationId xmlns:a16="http://schemas.microsoft.com/office/drawing/2014/main" id="{3CCFF608-1A26-6C54-0E8D-550140517B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400" y="3655314"/>
            <a:ext cx="609600" cy="609600"/>
          </a:xfrm>
          <a:prstGeom prst="rect">
            <a:avLst/>
          </a:prstGeom>
        </p:spPr>
      </p:pic>
      <p:pic>
        <p:nvPicPr>
          <p:cNvPr id="8" name="Graphic 7" descr="Home with solid fill">
            <a:extLst>
              <a:ext uri="{FF2B5EF4-FFF2-40B4-BE49-F238E27FC236}">
                <a16:creationId xmlns:a16="http://schemas.microsoft.com/office/drawing/2014/main" id="{AA6826EB-FB50-BD28-D3C2-7AEEA76994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38400" y="2590800"/>
            <a:ext cx="609600" cy="609600"/>
          </a:xfrm>
          <a:prstGeom prst="rect">
            <a:avLst/>
          </a:prstGeom>
        </p:spPr>
      </p:pic>
      <p:pic>
        <p:nvPicPr>
          <p:cNvPr id="9" name="Graphic 8" descr="Home with solid fill">
            <a:extLst>
              <a:ext uri="{FF2B5EF4-FFF2-40B4-BE49-F238E27FC236}">
                <a16:creationId xmlns:a16="http://schemas.microsoft.com/office/drawing/2014/main" id="{BE69E8AB-E813-3C30-7B90-AA80524866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1400" y="533400"/>
            <a:ext cx="609600" cy="609600"/>
          </a:xfrm>
          <a:prstGeom prst="rect">
            <a:avLst/>
          </a:prstGeom>
        </p:spPr>
      </p:pic>
      <p:pic>
        <p:nvPicPr>
          <p:cNvPr id="10" name="Graphic 9" descr="Home with solid fill">
            <a:extLst>
              <a:ext uri="{FF2B5EF4-FFF2-40B4-BE49-F238E27FC236}">
                <a16:creationId xmlns:a16="http://schemas.microsoft.com/office/drawing/2014/main" id="{5F68D0BC-353B-1C54-F826-20233C8BEB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4000" y="1600200"/>
            <a:ext cx="609600" cy="609600"/>
          </a:xfrm>
          <a:prstGeom prst="rect">
            <a:avLst/>
          </a:prstGeom>
        </p:spPr>
      </p:pic>
      <p:pic>
        <p:nvPicPr>
          <p:cNvPr id="11" name="Graphic 10" descr="Home with solid fill">
            <a:extLst>
              <a:ext uri="{FF2B5EF4-FFF2-40B4-BE49-F238E27FC236}">
                <a16:creationId xmlns:a16="http://schemas.microsoft.com/office/drawing/2014/main" id="{A3B171BC-201C-09CA-59C1-F2755139D9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43400" y="2790825"/>
            <a:ext cx="609600" cy="609600"/>
          </a:xfrm>
          <a:prstGeom prst="rect">
            <a:avLst/>
          </a:prstGeom>
        </p:spPr>
      </p:pic>
      <p:pic>
        <p:nvPicPr>
          <p:cNvPr id="12" name="Graphic 11" descr="Home with solid fill">
            <a:extLst>
              <a:ext uri="{FF2B5EF4-FFF2-40B4-BE49-F238E27FC236}">
                <a16:creationId xmlns:a16="http://schemas.microsoft.com/office/drawing/2014/main" id="{7CA68F78-BA92-F27F-C60B-BD723E7DD5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00800" y="3124200"/>
            <a:ext cx="609600" cy="609600"/>
          </a:xfrm>
          <a:prstGeom prst="rect">
            <a:avLst/>
          </a:prstGeom>
        </p:spPr>
      </p:pic>
      <p:pic>
        <p:nvPicPr>
          <p:cNvPr id="13" name="Graphic 12" descr="Home with solid fill">
            <a:extLst>
              <a:ext uri="{FF2B5EF4-FFF2-40B4-BE49-F238E27FC236}">
                <a16:creationId xmlns:a16="http://schemas.microsoft.com/office/drawing/2014/main" id="{6FE6225C-E8CB-571D-931B-101923B10C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67000" y="4531614"/>
            <a:ext cx="609600" cy="609600"/>
          </a:xfrm>
          <a:prstGeom prst="rect">
            <a:avLst/>
          </a:prstGeom>
        </p:spPr>
      </p:pic>
      <p:pic>
        <p:nvPicPr>
          <p:cNvPr id="14" name="Graphic 13" descr="Home with solid fill">
            <a:extLst>
              <a:ext uri="{FF2B5EF4-FFF2-40B4-BE49-F238E27FC236}">
                <a16:creationId xmlns:a16="http://schemas.microsoft.com/office/drawing/2014/main" id="{1C6C3C35-313E-2D3E-C8CA-1F87BF98B6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57800" y="4264914"/>
            <a:ext cx="609600" cy="609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A08CEBF-1A03-6954-5E51-70ACED6C2381}"/>
              </a:ext>
            </a:extLst>
          </p:cNvPr>
          <p:cNvSpPr txBox="1"/>
          <p:nvPr/>
        </p:nvSpPr>
        <p:spPr>
          <a:xfrm>
            <a:off x="1828800" y="1440424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(x,y)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EA730A-88CF-FA30-4A25-5F8D4F2C34FC}"/>
              </a:ext>
            </a:extLst>
          </p:cNvPr>
          <p:cNvSpPr txBox="1"/>
          <p:nvPr/>
        </p:nvSpPr>
        <p:spPr>
          <a:xfrm>
            <a:off x="7605618" y="564124"/>
            <a:ext cx="37577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Given </a:t>
            </a:r>
            <a:r>
              <a:rPr lang="en-US" sz="2400" i="1" dirty="0"/>
              <a:t>n</a:t>
            </a:r>
            <a:r>
              <a:rPr lang="en-US" sz="2400" dirty="0"/>
              <a:t> houses, where each house has an x,y coordinate, find the pair of houses with the smallest distance between them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6A1EC7-2AEC-FAC1-0A8B-B06A559224D9}"/>
              </a:ext>
            </a:extLst>
          </p:cNvPr>
          <p:cNvSpPr txBox="1"/>
          <p:nvPr/>
        </p:nvSpPr>
        <p:spPr>
          <a:xfrm>
            <a:off x="8179546" y="2503116"/>
            <a:ext cx="3757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(You can assume no houses have the same x or y values)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561C5F-E1B4-059E-86D6-B22BDAAA5EF4}"/>
              </a:ext>
            </a:extLst>
          </p:cNvPr>
          <p:cNvSpPr txBox="1"/>
          <p:nvPr/>
        </p:nvSpPr>
        <p:spPr>
          <a:xfrm>
            <a:off x="8482433" y="3947916"/>
            <a:ext cx="2004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00FF00"/>
                </a:highlight>
              </a:rPr>
              <a:t>Algorithm ?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1F1DF3E-1064-228D-8545-0B2E3200E5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8600" y="3156818"/>
            <a:ext cx="3018908" cy="68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7704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BAC531-4858-F2D7-B94C-B47906D9DB8A}"/>
              </a:ext>
            </a:extLst>
          </p:cNvPr>
          <p:cNvSpPr txBox="1"/>
          <p:nvPr/>
        </p:nvSpPr>
        <p:spPr>
          <a:xfrm>
            <a:off x="1447800" y="381000"/>
            <a:ext cx="79063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CSCI 232- </a:t>
            </a:r>
            <a:r>
              <a:rPr lang="en-US" sz="3200" u="sng" dirty="0"/>
              <a:t>Data Structures </a:t>
            </a:r>
            <a:r>
              <a:rPr lang="en-US" sz="3200" dirty="0"/>
              <a:t>and </a:t>
            </a:r>
            <a:r>
              <a:rPr lang="en-US" sz="3200" u="sng" dirty="0"/>
              <a:t>Algorithms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EE3331-9616-A8C3-9376-30133AB4C9E1}"/>
              </a:ext>
            </a:extLst>
          </p:cNvPr>
          <p:cNvSpPr txBox="1"/>
          <p:nvPr/>
        </p:nvSpPr>
        <p:spPr>
          <a:xfrm>
            <a:off x="1143000" y="2057400"/>
            <a:ext cx="2909771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“Tools”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Arrays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Linked Lists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Stacks/Queues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</a:rPr>
              <a:t>Hash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</a:rPr>
              <a:t>Trees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</a:rPr>
              <a:t>Graphs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C52DE01-752A-4010-B9FB-DF8231F8051B}"/>
                  </a:ext>
                </a:extLst>
              </p14:cNvPr>
              <p14:cNvContentPartPr/>
              <p14:nvPr/>
            </p14:nvContentPartPr>
            <p14:xfrm>
              <a:off x="2117413" y="994345"/>
              <a:ext cx="2711160" cy="956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C52DE01-752A-4010-B9FB-DF8231F8051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99413" y="976345"/>
                <a:ext cx="2746800" cy="9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C873A22-5790-939F-D839-1FDC311A452A}"/>
                  </a:ext>
                </a:extLst>
              </p14:cNvPr>
              <p14:cNvContentPartPr/>
              <p14:nvPr/>
            </p14:nvContentPartPr>
            <p14:xfrm>
              <a:off x="7874533" y="994345"/>
              <a:ext cx="588240" cy="784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C873A22-5790-939F-D839-1FDC311A452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56533" y="976345"/>
                <a:ext cx="623880" cy="81972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651ED2D-A99F-47E1-C214-D0870F432710}"/>
              </a:ext>
            </a:extLst>
          </p:cNvPr>
          <p:cNvSpPr txBox="1"/>
          <p:nvPr/>
        </p:nvSpPr>
        <p:spPr>
          <a:xfrm>
            <a:off x="6858000" y="2032483"/>
            <a:ext cx="260199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“Use of tools”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Sorting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Searching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Routing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Optimization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5EA165-55C2-0E02-F320-0D05FDFA1DF3}"/>
              </a:ext>
            </a:extLst>
          </p:cNvPr>
          <p:cNvSpPr txBox="1"/>
          <p:nvPr/>
        </p:nvSpPr>
        <p:spPr>
          <a:xfrm>
            <a:off x="76200" y="5401990"/>
            <a:ext cx="8999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 </a:t>
            </a:r>
            <a:r>
              <a:rPr lang="en-US" sz="2400" b="1" dirty="0"/>
              <a:t>data structure </a:t>
            </a:r>
            <a:r>
              <a:rPr lang="en-US" sz="2400" dirty="0"/>
              <a:t>is a mechanism for storing and organizing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3466C4-2FBD-BB5C-B28E-5F0965EF3898}"/>
              </a:ext>
            </a:extLst>
          </p:cNvPr>
          <p:cNvSpPr txBox="1"/>
          <p:nvPr/>
        </p:nvSpPr>
        <p:spPr>
          <a:xfrm>
            <a:off x="40105" y="5925415"/>
            <a:ext cx="10673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 </a:t>
            </a:r>
            <a:r>
              <a:rPr lang="en-US" sz="2400" b="1" dirty="0"/>
              <a:t>algorithm</a:t>
            </a:r>
            <a:r>
              <a:rPr lang="en-US" sz="2400" dirty="0"/>
              <a:t> is a series of instructions to be followed to solve some problem</a:t>
            </a:r>
          </a:p>
        </p:txBody>
      </p:sp>
    </p:spTree>
    <p:extLst>
      <p:ext uri="{BB962C8B-B14F-4D97-AF65-F5344CB8AC3E}">
        <p14:creationId xmlns:p14="http://schemas.microsoft.com/office/powerpoint/2010/main" val="27137855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984C89-0ABF-ADD1-FE40-70B9F9123361}"/>
              </a:ext>
            </a:extLst>
          </p:cNvPr>
          <p:cNvSpPr txBox="1"/>
          <p:nvPr/>
        </p:nvSpPr>
        <p:spPr>
          <a:xfrm>
            <a:off x="3429000" y="838200"/>
            <a:ext cx="4314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This class is </a:t>
            </a:r>
            <a:r>
              <a:rPr lang="en-US" sz="3600" b="1" dirty="0"/>
              <a:t>critical</a:t>
            </a:r>
            <a:endParaRPr lang="en-US" sz="3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8EDCDF-1FA2-411E-E0B5-6A2A49707CD4}"/>
              </a:ext>
            </a:extLst>
          </p:cNvPr>
          <p:cNvSpPr txBox="1"/>
          <p:nvPr/>
        </p:nvSpPr>
        <p:spPr>
          <a:xfrm>
            <a:off x="555060" y="1972142"/>
            <a:ext cx="11081880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Learn important set of tools to solve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Become autonomous programmers, no more hand holding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All other CS classes build on this*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Job interview questions use stuff from this class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591863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52</a:t>
            </a:fld>
            <a:endParaRPr lang="en-US" dirty="0"/>
          </a:p>
        </p:txBody>
      </p:sp>
      <p:pic>
        <p:nvPicPr>
          <p:cNvPr id="11266" name="Picture 2" descr="Why didn't Aragorn use Grond at the Black Gate? - Quora">
            <a:extLst>
              <a:ext uri="{FF2B5EF4-FFF2-40B4-BE49-F238E27FC236}">
                <a16:creationId xmlns:a16="http://schemas.microsoft.com/office/drawing/2014/main" id="{4ABCD61B-69CA-F407-5AC5-9281B060F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575" y="381000"/>
            <a:ext cx="8505825" cy="5708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0E54D7E-9765-6C9D-B2D1-9AB67647702A}"/>
              </a:ext>
            </a:extLst>
          </p:cNvPr>
          <p:cNvSpPr txBox="1"/>
          <p:nvPr/>
        </p:nvSpPr>
        <p:spPr>
          <a:xfrm>
            <a:off x="5503530" y="3292204"/>
            <a:ext cx="118494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CSCI 232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35793B-58CF-EE6D-59DF-C6EFE192A513}"/>
              </a:ext>
            </a:extLst>
          </p:cNvPr>
          <p:cNvSpPr txBox="1"/>
          <p:nvPr/>
        </p:nvSpPr>
        <p:spPr>
          <a:xfrm>
            <a:off x="4690140" y="1295400"/>
            <a:ext cx="36576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Literally every upper division CS class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C8DD20-9B36-33F8-75D2-9F39DF8B0C91}"/>
              </a:ext>
            </a:extLst>
          </p:cNvPr>
          <p:cNvSpPr txBox="1"/>
          <p:nvPr/>
        </p:nvSpPr>
        <p:spPr>
          <a:xfrm>
            <a:off x="3657600" y="4572000"/>
            <a:ext cx="153118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CS students</a:t>
            </a:r>
          </a:p>
        </p:txBody>
      </p:sp>
    </p:spTree>
    <p:extLst>
      <p:ext uri="{BB962C8B-B14F-4D97-AF65-F5344CB8AC3E}">
        <p14:creationId xmlns:p14="http://schemas.microsoft.com/office/powerpoint/2010/main" val="5174286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23F10C-36D9-6945-6739-830295A49503}"/>
              </a:ext>
            </a:extLst>
          </p:cNvPr>
          <p:cNvSpPr txBox="1"/>
          <p:nvPr/>
        </p:nvSpPr>
        <p:spPr>
          <a:xfrm>
            <a:off x="304800" y="152400"/>
            <a:ext cx="3441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Reese Pearsall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35266B-DE43-F75B-F957-7F4A8B04B9D1}"/>
              </a:ext>
            </a:extLst>
          </p:cNvPr>
          <p:cNvSpPr txBox="1"/>
          <p:nvPr/>
        </p:nvSpPr>
        <p:spPr>
          <a:xfrm>
            <a:off x="3581400" y="381000"/>
            <a:ext cx="115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(pierce-all)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E798D7-4A03-1F7D-E1ED-C16E083BFB40}"/>
              </a:ext>
            </a:extLst>
          </p:cNvPr>
          <p:cNvSpPr txBox="1"/>
          <p:nvPr/>
        </p:nvSpPr>
        <p:spPr>
          <a:xfrm>
            <a:off x="442658" y="860536"/>
            <a:ext cx="34996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Second year Instructor @MSU</a:t>
            </a:r>
          </a:p>
          <a:p>
            <a:r>
              <a:rPr lang="en-US" b="1" dirty="0">
                <a:solidFill>
                  <a:schemeClr val="accent2"/>
                </a:solidFill>
              </a:rPr>
              <a:t>B.S &amp; M.S @ MSU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5A3C5A-F1DB-7217-1E8C-60451F998E94}"/>
              </a:ext>
            </a:extLst>
          </p:cNvPr>
          <p:cNvSpPr txBox="1"/>
          <p:nvPr/>
        </p:nvSpPr>
        <p:spPr>
          <a:xfrm>
            <a:off x="430079" y="1703340"/>
            <a:ext cx="30991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Cybersecurity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Malware analysis and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Cybercrime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Computer Science Education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E35BE5-6109-B775-43E3-7F69FDFCA221}"/>
              </a:ext>
            </a:extLst>
          </p:cNvPr>
          <p:cNvSpPr txBox="1"/>
          <p:nvPr/>
        </p:nvSpPr>
        <p:spPr>
          <a:xfrm>
            <a:off x="328863" y="3857051"/>
            <a:ext cx="5920210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Software Engineer and Tester, Techlink  </a:t>
            </a:r>
            <a:r>
              <a:rPr lang="en-US" sz="1200" dirty="0"/>
              <a:t>(Bozeman)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Software Engineer, United States Air Force </a:t>
            </a:r>
            <a:r>
              <a:rPr lang="en-US" sz="1200" dirty="0"/>
              <a:t>(Hill AFB, Utah</a:t>
            </a:r>
            <a:r>
              <a:rPr lang="en-US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Cybersecurity Software Engineer, Hoplite Industries </a:t>
            </a:r>
            <a:r>
              <a:rPr lang="en-US" sz="1200" dirty="0"/>
              <a:t>(Bozeman)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Graduate Researcher, MSU </a:t>
            </a:r>
            <a:r>
              <a:rPr lang="en-US" sz="1200" dirty="0"/>
              <a:t>(Bozeman)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FBC91C-E64B-103C-FA9D-8F5B8B51787C}"/>
              </a:ext>
            </a:extLst>
          </p:cNvPr>
          <p:cNvSpPr txBox="1"/>
          <p:nvPr/>
        </p:nvSpPr>
        <p:spPr>
          <a:xfrm>
            <a:off x="286331" y="5359325"/>
            <a:ext cx="6327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Outside of academia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Video games, New England Patriots, Fantasy Football, </a:t>
            </a:r>
            <a:r>
              <a:rPr lang="en-US" strike="sngStrike" dirty="0"/>
              <a:t>TikTok</a:t>
            </a:r>
            <a:r>
              <a:rPr lang="en-US" dirty="0"/>
              <a:t>, Movies, Dr Pepper, Memes, </a:t>
            </a:r>
            <a:r>
              <a:rPr lang="en-US" i="1" dirty="0"/>
              <a:t>The Bachelor</a:t>
            </a:r>
            <a:r>
              <a:rPr lang="en-US" dirty="0"/>
              <a:t>, Naps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16C7E2-E251-DA88-81D5-BA589D5D27B5}"/>
              </a:ext>
            </a:extLst>
          </p:cNvPr>
          <p:cNvSpPr txBox="1"/>
          <p:nvPr/>
        </p:nvSpPr>
        <p:spPr>
          <a:xfrm>
            <a:off x="3413588" y="2162479"/>
            <a:ext cx="1473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Teaching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CSCI 132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CSCI 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7054E2-FD5B-3A75-8AED-B51691A27E79}"/>
              </a:ext>
            </a:extLst>
          </p:cNvPr>
          <p:cNvSpPr txBox="1"/>
          <p:nvPr/>
        </p:nvSpPr>
        <p:spPr>
          <a:xfrm>
            <a:off x="3413588" y="1456307"/>
            <a:ext cx="1665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Hometown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Billings, MT</a:t>
            </a:r>
          </a:p>
        </p:txBody>
      </p:sp>
      <p:pic>
        <p:nvPicPr>
          <p:cNvPr id="15" name="Picture 14" descr="A person in a suit smiling&#10;&#10;Description automatically generated with low confidence">
            <a:extLst>
              <a:ext uri="{FF2B5EF4-FFF2-40B4-BE49-F238E27FC236}">
                <a16:creationId xmlns:a16="http://schemas.microsoft.com/office/drawing/2014/main" id="{43BAAE7B-961E-1BF4-3213-4A5A002401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933" y="29644"/>
            <a:ext cx="2390780" cy="2988475"/>
          </a:xfrm>
          <a:prstGeom prst="rect">
            <a:avLst/>
          </a:prstGeom>
        </p:spPr>
      </p:pic>
      <p:pic>
        <p:nvPicPr>
          <p:cNvPr id="16" name="Picture 4" descr="malware-cluster">
            <a:extLst>
              <a:ext uri="{FF2B5EF4-FFF2-40B4-BE49-F238E27FC236}">
                <a16:creationId xmlns:a16="http://schemas.microsoft.com/office/drawing/2014/main" id="{C43AE99D-3AEB-058A-6F83-042BE590C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048" y="3124404"/>
            <a:ext cx="2057400" cy="3318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picture containing clipart&#10;&#10;Description automatically generated">
            <a:extLst>
              <a:ext uri="{FF2B5EF4-FFF2-40B4-BE49-F238E27FC236}">
                <a16:creationId xmlns:a16="http://schemas.microsoft.com/office/drawing/2014/main" id="{38590DFF-AE17-48F7-84EA-1ABFF2560A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806" y="2346112"/>
            <a:ext cx="728495" cy="728495"/>
          </a:xfrm>
          <a:prstGeom prst="rect">
            <a:avLst/>
          </a:prstGeom>
        </p:spPr>
      </p:pic>
      <p:pic>
        <p:nvPicPr>
          <p:cNvPr id="18" name="Picture 4" descr="HackerMan (@EmbrazaMan) / Twitter">
            <a:extLst>
              <a:ext uri="{FF2B5EF4-FFF2-40B4-BE49-F238E27FC236}">
                <a16:creationId xmlns:a16="http://schemas.microsoft.com/office/drawing/2014/main" id="{9BD77AAC-C35E-6043-9C2D-09BD1A3FC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9076" y="2344655"/>
            <a:ext cx="728495" cy="72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A cat lying on a carpet&#10;&#10;Description automatically generated">
            <a:extLst>
              <a:ext uri="{FF2B5EF4-FFF2-40B4-BE49-F238E27FC236}">
                <a16:creationId xmlns:a16="http://schemas.microsoft.com/office/drawing/2014/main" id="{03AA27E4-8D51-7F6B-25F1-C12B9F6BC8E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78" b="15555"/>
          <a:stretch/>
        </p:blipFill>
        <p:spPr>
          <a:xfrm>
            <a:off x="9409218" y="58598"/>
            <a:ext cx="2427281" cy="2157583"/>
          </a:xfrm>
          <a:prstGeom prst="rect">
            <a:avLst/>
          </a:prstGeom>
        </p:spPr>
      </p:pic>
      <p:pic>
        <p:nvPicPr>
          <p:cNvPr id="20" name="Picture 19" descr="A person squatting next to a cage with animals&#10;&#10;Description automatically generated">
            <a:extLst>
              <a:ext uri="{FF2B5EF4-FFF2-40B4-BE49-F238E27FC236}">
                <a16:creationId xmlns:a16="http://schemas.microsoft.com/office/drawing/2014/main" id="{E71FEEA1-AFB2-FF1F-686B-A2F9938C0D5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16" b="27778"/>
          <a:stretch/>
        </p:blipFill>
        <p:spPr>
          <a:xfrm>
            <a:off x="8838191" y="3397843"/>
            <a:ext cx="3067478" cy="2707825"/>
          </a:xfrm>
          <a:prstGeom prst="rect">
            <a:avLst/>
          </a:prstGeom>
        </p:spPr>
      </p:pic>
      <p:pic>
        <p:nvPicPr>
          <p:cNvPr id="21" name="Picture 2" descr="15&quot; Perpetual Fantasy Football Trophy - Gold Football - TrophySmack">
            <a:extLst>
              <a:ext uri="{FF2B5EF4-FFF2-40B4-BE49-F238E27FC236}">
                <a16:creationId xmlns:a16="http://schemas.microsoft.com/office/drawing/2014/main" id="{DFEE856F-4319-9E2E-2727-D863D6641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319" y="2280373"/>
            <a:ext cx="877173" cy="87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C513D82-415B-2399-82C2-B62D90B2CB1C}"/>
              </a:ext>
            </a:extLst>
          </p:cNvPr>
          <p:cNvSpPr txBox="1"/>
          <p:nvPr/>
        </p:nvSpPr>
        <p:spPr>
          <a:xfrm>
            <a:off x="9433167" y="1811485"/>
            <a:ext cx="105670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Meatball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34836D6-B506-5374-FE06-676DE84C9503}"/>
              </a:ext>
            </a:extLst>
          </p:cNvPr>
          <p:cNvSpPr/>
          <p:nvPr/>
        </p:nvSpPr>
        <p:spPr>
          <a:xfrm>
            <a:off x="5093276" y="152400"/>
            <a:ext cx="1387149" cy="116994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can just call me “Reese”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3275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649780-F5B6-9681-AFC3-D4F330022AF3}"/>
              </a:ext>
            </a:extLst>
          </p:cNvPr>
          <p:cNvSpPr txBox="1"/>
          <p:nvPr/>
        </p:nvSpPr>
        <p:spPr>
          <a:xfrm>
            <a:off x="76200" y="76200"/>
            <a:ext cx="1245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Contact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024DD7-96D7-7B34-D3C0-1CFA31288B47}"/>
              </a:ext>
            </a:extLst>
          </p:cNvPr>
          <p:cNvSpPr txBox="1"/>
          <p:nvPr/>
        </p:nvSpPr>
        <p:spPr>
          <a:xfrm>
            <a:off x="495194" y="1217505"/>
            <a:ext cx="726673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Email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reese.pearsall@montana.edu</a:t>
            </a:r>
            <a:r>
              <a:rPr lang="en-US" dirty="0"/>
              <a:t> (I will respond as soon as I can)</a:t>
            </a:r>
          </a:p>
          <a:p>
            <a:endParaRPr lang="en-US" dirty="0"/>
          </a:p>
          <a:p>
            <a:r>
              <a:rPr lang="en-US" b="1" dirty="0"/>
              <a:t>Office Hours</a:t>
            </a:r>
            <a:r>
              <a:rPr lang="en-US" dirty="0"/>
              <a:t>: Monday Wednesday 1:00 – 2:00 PM</a:t>
            </a:r>
          </a:p>
          <a:p>
            <a:r>
              <a:rPr lang="en-US" dirty="0"/>
              <a:t>                        Tuesday and Friday 12:10 – 1:00 PM</a:t>
            </a:r>
          </a:p>
          <a:p>
            <a:endParaRPr lang="en-US" dirty="0"/>
          </a:p>
          <a:p>
            <a:r>
              <a:rPr lang="en-US" b="1" dirty="0"/>
              <a:t>Office</a:t>
            </a:r>
            <a:r>
              <a:rPr lang="en-US" dirty="0"/>
              <a:t>: Barnard Hall 361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844E0E9-40C1-03E5-A50C-2F8631AA0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200" y="762000"/>
            <a:ext cx="3352800" cy="2480792"/>
          </a:xfrm>
          <a:prstGeom prst="rect">
            <a:avLst/>
          </a:prstGeom>
        </p:spPr>
      </p:pic>
      <p:pic>
        <p:nvPicPr>
          <p:cNvPr id="26" name="Picture 4" descr="Center for Biofilm Engineering - Wikipedia">
            <a:extLst>
              <a:ext uri="{FF2B5EF4-FFF2-40B4-BE49-F238E27FC236}">
                <a16:creationId xmlns:a16="http://schemas.microsoft.com/office/drawing/2014/main" id="{5199E9DE-DAD3-5098-26AF-6F0CEEB14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3435797"/>
            <a:ext cx="4381606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9066818-5F8A-CE52-B778-D8CF42556989}"/>
                  </a:ext>
                </a:extLst>
              </p14:cNvPr>
              <p14:cNvContentPartPr/>
              <p14:nvPr/>
            </p14:nvContentPartPr>
            <p14:xfrm>
              <a:off x="10971386" y="4433746"/>
              <a:ext cx="426600" cy="4381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9066818-5F8A-CE52-B778-D8CF4255698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962386" y="4424746"/>
                <a:ext cx="444240" cy="455760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D3309A86-0A07-667F-0A4B-05204F07A3F5}"/>
              </a:ext>
            </a:extLst>
          </p:cNvPr>
          <p:cNvSpPr txBox="1"/>
          <p:nvPr/>
        </p:nvSpPr>
        <p:spPr>
          <a:xfrm>
            <a:off x="495194" y="4953000"/>
            <a:ext cx="2362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am also very responsive on Discord!</a:t>
            </a:r>
          </a:p>
          <a:p>
            <a:r>
              <a:rPr lang="en-US" dirty="0"/>
              <a:t>(@reese_p)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4B205E5-E278-153B-E0F0-D194D4E1BA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9469" y="4015060"/>
            <a:ext cx="2447925" cy="762000"/>
          </a:xfrm>
          <a:prstGeom prst="rect">
            <a:avLst/>
          </a:prstGeom>
        </p:spPr>
      </p:pic>
      <p:pic>
        <p:nvPicPr>
          <p:cNvPr id="8196" name="Picture 4" descr="Dr. Sara B. Chadwick on X: &quot;Part of me feels like a jerk, but I totally  understand now why so many profs respond w short, direct emails! As emails  pile up, it's">
            <a:extLst>
              <a:ext uri="{FF2B5EF4-FFF2-40B4-BE49-F238E27FC236}">
                <a16:creationId xmlns:a16="http://schemas.microsoft.com/office/drawing/2014/main" id="{59ACF4BB-0DC3-E2FB-F5A6-858E73199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546" y="3639973"/>
            <a:ext cx="2671122" cy="276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1552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2CE03E-0145-B91E-D0B3-1EB10F37D24D}"/>
              </a:ext>
            </a:extLst>
          </p:cNvPr>
          <p:cNvSpPr txBox="1"/>
          <p:nvPr/>
        </p:nvSpPr>
        <p:spPr>
          <a:xfrm>
            <a:off x="76200" y="76200"/>
            <a:ext cx="3780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Course Logistics (Lecture)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8BE9DE-18BE-E6EE-A5F5-14819F8D2AF5}"/>
              </a:ext>
            </a:extLst>
          </p:cNvPr>
          <p:cNvSpPr txBox="1"/>
          <p:nvPr/>
        </p:nvSpPr>
        <p:spPr>
          <a:xfrm>
            <a:off x="762000" y="1161425"/>
            <a:ext cx="37417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Class Meetings</a:t>
            </a:r>
          </a:p>
          <a:p>
            <a:r>
              <a:rPr lang="en-US" sz="2400" dirty="0"/>
              <a:t>TR: 10:50 AM – 12:05 PM</a:t>
            </a:r>
          </a:p>
          <a:p>
            <a:r>
              <a:rPr lang="en-US" sz="2400" dirty="0"/>
              <a:t>Barnard Hall 103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F5D393-9778-7861-C718-F36CE3CA6BEC}"/>
              </a:ext>
            </a:extLst>
          </p:cNvPr>
          <p:cNvSpPr txBox="1"/>
          <p:nvPr/>
        </p:nvSpPr>
        <p:spPr>
          <a:xfrm>
            <a:off x="458677" y="2933516"/>
            <a:ext cx="6795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lectures will be recorded and posted on the course website</a:t>
            </a:r>
          </a:p>
          <a:p>
            <a:r>
              <a:rPr lang="en-US" dirty="0"/>
              <a:t>    (coming to class is still a good idea)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24A903-62BD-638D-DF5A-776E95333C84}"/>
              </a:ext>
            </a:extLst>
          </p:cNvPr>
          <p:cNvSpPr txBox="1"/>
          <p:nvPr/>
        </p:nvSpPr>
        <p:spPr>
          <a:xfrm>
            <a:off x="458677" y="4016350"/>
            <a:ext cx="6019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will be doing lots of live coding during lecture, so it might be helpful if you bring your own laptop to class (if you would like to code along)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402C49-2B54-7821-03FC-D34373DD6FCE}"/>
              </a:ext>
            </a:extLst>
          </p:cNvPr>
          <p:cNvSpPr txBox="1"/>
          <p:nvPr/>
        </p:nvSpPr>
        <p:spPr>
          <a:xfrm>
            <a:off x="470450" y="5588749"/>
            <a:ext cx="8077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Please be respectful and considerate of your classmates siting around you</a:t>
            </a:r>
          </a:p>
        </p:txBody>
      </p:sp>
      <p:pic>
        <p:nvPicPr>
          <p:cNvPr id="13" name="Picture 12" descr="A cat wearing a hat&#10;&#10;Description automatically generated">
            <a:extLst>
              <a:ext uri="{FF2B5EF4-FFF2-40B4-BE49-F238E27FC236}">
                <a16:creationId xmlns:a16="http://schemas.microsoft.com/office/drawing/2014/main" id="{FE405390-87E9-1461-2813-A8EF17AE5B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7764" y="3525536"/>
            <a:ext cx="2628900" cy="2628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218" name="Picture 2" descr="Campus Map | Montana State University">
            <a:extLst>
              <a:ext uri="{FF2B5EF4-FFF2-40B4-BE49-F238E27FC236}">
                <a16:creationId xmlns:a16="http://schemas.microsoft.com/office/drawing/2014/main" id="{D88CCA34-C7C8-718E-DB57-80DC9F956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304800"/>
            <a:ext cx="4038600" cy="290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87984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6F6505-0A0E-ACD8-4C89-37224A1E98DA}"/>
              </a:ext>
            </a:extLst>
          </p:cNvPr>
          <p:cNvSpPr txBox="1"/>
          <p:nvPr/>
        </p:nvSpPr>
        <p:spPr>
          <a:xfrm>
            <a:off x="76200" y="76200"/>
            <a:ext cx="3267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Course Logistics (Lab)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DC07C6-726F-9EA5-D22A-59B55768FEF6}"/>
              </a:ext>
            </a:extLst>
          </p:cNvPr>
          <p:cNvSpPr txBox="1"/>
          <p:nvPr/>
        </p:nvSpPr>
        <p:spPr>
          <a:xfrm>
            <a:off x="304800" y="4125557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Lab attendance is </a:t>
            </a:r>
            <a:r>
              <a:rPr lang="en-US" b="1" dirty="0"/>
              <a:t>optional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B0B7DB-04B2-6E18-9EC4-4E27C49877C8}"/>
              </a:ext>
            </a:extLst>
          </p:cNvPr>
          <p:cNvSpPr txBox="1"/>
          <p:nvPr/>
        </p:nvSpPr>
        <p:spPr>
          <a:xfrm>
            <a:off x="304800" y="4745914"/>
            <a:ext cx="9950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Lab assignments will be posted a few days before Fridays and can be completed from home.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84CD0B-246D-01ED-24A6-97C3E85EFC72}"/>
              </a:ext>
            </a:extLst>
          </p:cNvPr>
          <p:cNvSpPr txBox="1"/>
          <p:nvPr/>
        </p:nvSpPr>
        <p:spPr>
          <a:xfrm>
            <a:off x="422207" y="946395"/>
            <a:ext cx="61280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Helvetica Neue"/>
              </a:rPr>
              <a:t>Section 003- Fridays 10:00 - 11:50 AM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Helvetica Neue"/>
              </a:rPr>
              <a:t>Section 004- Fridays 12:00 - 2:00 PM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Helvetica Neue"/>
              </a:rPr>
              <a:t>Section 005- Fridays 2:10 - 4:00 PM</a:t>
            </a:r>
          </a:p>
          <a:p>
            <a:pPr algn="l"/>
            <a:endParaRPr lang="en-US" sz="2000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pic>
        <p:nvPicPr>
          <p:cNvPr id="15" name="Picture 2" descr="Roberts Hall - Bozeman, Montana, US - Zaubee">
            <a:extLst>
              <a:ext uri="{FF2B5EF4-FFF2-40B4-BE49-F238E27FC236}">
                <a16:creationId xmlns:a16="http://schemas.microsoft.com/office/drawing/2014/main" id="{46262295-2D03-4262-04DA-8BDD9A7B5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381000"/>
            <a:ext cx="38862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157930F-70D6-4CE8-8E24-3441FB5E545F}"/>
                  </a:ext>
                </a:extLst>
              </p14:cNvPr>
              <p14:cNvContentPartPr/>
              <p14:nvPr/>
            </p14:nvContentPartPr>
            <p14:xfrm>
              <a:off x="8279164" y="2228026"/>
              <a:ext cx="790920" cy="3384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157930F-70D6-4CE8-8E24-3441FB5E545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70164" y="2219036"/>
                <a:ext cx="808560" cy="356021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8DF8930B-7E21-5CF0-A2D7-398BEFE06E67}"/>
              </a:ext>
            </a:extLst>
          </p:cNvPr>
          <p:cNvSpPr txBox="1"/>
          <p:nvPr/>
        </p:nvSpPr>
        <p:spPr>
          <a:xfrm>
            <a:off x="422207" y="2608283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Locations: Roberts 111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CF6BA7-1C7C-FABF-FD1D-BA5A844C78BE}"/>
              </a:ext>
            </a:extLst>
          </p:cNvPr>
          <p:cNvSpPr txBox="1"/>
          <p:nvPr/>
        </p:nvSpPr>
        <p:spPr>
          <a:xfrm>
            <a:off x="304800" y="3505200"/>
            <a:ext cx="6846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go to lab and get help from your TA and lab assistants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17E40F-9AD6-F9FF-0C01-7D492EB9FF31}"/>
              </a:ext>
            </a:extLst>
          </p:cNvPr>
          <p:cNvSpPr txBox="1"/>
          <p:nvPr/>
        </p:nvSpPr>
        <p:spPr>
          <a:xfrm>
            <a:off x="285832" y="5366271"/>
            <a:ext cx="10999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attend a different lab section earlier/later in the day if you would like</a:t>
            </a:r>
          </a:p>
        </p:txBody>
      </p:sp>
    </p:spTree>
    <p:extLst>
      <p:ext uri="{BB962C8B-B14F-4D97-AF65-F5344CB8AC3E}">
        <p14:creationId xmlns:p14="http://schemas.microsoft.com/office/powerpoint/2010/main" val="27132427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9EBBE9-D914-9606-72C8-22420363326B}"/>
              </a:ext>
            </a:extLst>
          </p:cNvPr>
          <p:cNvSpPr txBox="1"/>
          <p:nvPr/>
        </p:nvSpPr>
        <p:spPr>
          <a:xfrm>
            <a:off x="76200" y="76200"/>
            <a:ext cx="2462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Course Logistics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8636F4-0266-7AE6-9534-D09F375A5A23}"/>
              </a:ext>
            </a:extLst>
          </p:cNvPr>
          <p:cNvSpPr txBox="1"/>
          <p:nvPr/>
        </p:nvSpPr>
        <p:spPr>
          <a:xfrm>
            <a:off x="76200" y="1822137"/>
            <a:ext cx="58657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4"/>
              </a:rPr>
              <a:t>https://www.cs.montana.edu/pearsall/classes/spring2024/232/main.html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C4F95B-B75F-39A9-B770-7B93823AF3E3}"/>
              </a:ext>
            </a:extLst>
          </p:cNvPr>
          <p:cNvSpPr txBox="1"/>
          <p:nvPr/>
        </p:nvSpPr>
        <p:spPr>
          <a:xfrm>
            <a:off x="228600" y="1371600"/>
            <a:ext cx="6481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will be visiting this website a lot… be sure to bookmark it!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6325A41-E218-8FF7-1622-6F494F070F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3194974"/>
            <a:ext cx="6056842" cy="22914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FA4CF9-D080-9261-81EA-DC628ABCDA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3747" y="590117"/>
            <a:ext cx="5080128" cy="3760095"/>
          </a:xfrm>
          <a:prstGeom prst="rect">
            <a:avLst/>
          </a:prstGeom>
        </p:spPr>
      </p:pic>
      <p:pic>
        <p:nvPicPr>
          <p:cNvPr id="10242" name="Picture 2" descr="Do I really look like a guy with a plan Blank Template - Imgflip">
            <a:extLst>
              <a:ext uri="{FF2B5EF4-FFF2-40B4-BE49-F238E27FC236}">
                <a16:creationId xmlns:a16="http://schemas.microsoft.com/office/drawing/2014/main" id="{23560CBC-03EF-E7E0-801B-59DD649F6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747" y="4376633"/>
            <a:ext cx="2767661" cy="2025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76328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9EBBE9-D914-9606-72C8-22420363326B}"/>
              </a:ext>
            </a:extLst>
          </p:cNvPr>
          <p:cNvSpPr txBox="1"/>
          <p:nvPr/>
        </p:nvSpPr>
        <p:spPr>
          <a:xfrm>
            <a:off x="76200" y="76200"/>
            <a:ext cx="2462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Course Logistics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8636F4-0266-7AE6-9534-D09F375A5A23}"/>
              </a:ext>
            </a:extLst>
          </p:cNvPr>
          <p:cNvSpPr txBox="1"/>
          <p:nvPr/>
        </p:nvSpPr>
        <p:spPr>
          <a:xfrm>
            <a:off x="76200" y="1822137"/>
            <a:ext cx="58657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4"/>
              </a:rPr>
              <a:t>https://www.cs.montana.edu/pearsall/classes/spring2024/232/main.html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C4F95B-B75F-39A9-B770-7B93823AF3E3}"/>
              </a:ext>
            </a:extLst>
          </p:cNvPr>
          <p:cNvSpPr txBox="1"/>
          <p:nvPr/>
        </p:nvSpPr>
        <p:spPr>
          <a:xfrm>
            <a:off x="228600" y="1371600"/>
            <a:ext cx="6481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will be visiting this website a lot… be sure to bookmark it!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94C12A-6394-A4F7-5B44-ABFE7108A2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2438400"/>
            <a:ext cx="5157084" cy="25112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5B07D1-C944-3ADD-FDA1-8B41FB822B4A}"/>
              </a:ext>
            </a:extLst>
          </p:cNvPr>
          <p:cNvSpPr txBox="1"/>
          <p:nvPr/>
        </p:nvSpPr>
        <p:spPr>
          <a:xfrm>
            <a:off x="7162800" y="1904045"/>
            <a:ext cx="4788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also will need to join our </a:t>
            </a:r>
            <a:r>
              <a:rPr lang="en-US" b="1" dirty="0"/>
              <a:t>Discord </a:t>
            </a:r>
            <a:r>
              <a:rPr lang="en-US" dirty="0"/>
              <a:t>server!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6325A41-E218-8FF7-1622-6F494F070F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3194974"/>
            <a:ext cx="6056842" cy="22914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F22B69A-E76E-997B-7875-5521FC2BD846}"/>
              </a:ext>
            </a:extLst>
          </p:cNvPr>
          <p:cNvSpPr txBox="1"/>
          <p:nvPr/>
        </p:nvSpPr>
        <p:spPr>
          <a:xfrm>
            <a:off x="6629400" y="4956986"/>
            <a:ext cx="3276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Get 232 notifications by typing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!join-232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221252-540B-9CD8-BF92-FD123EB52170}"/>
              </a:ext>
            </a:extLst>
          </p:cNvPr>
          <p:cNvSpPr txBox="1"/>
          <p:nvPr/>
        </p:nvSpPr>
        <p:spPr>
          <a:xfrm>
            <a:off x="990600" y="2726960"/>
            <a:ext cx="3467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(This schedule will change a lot)</a:t>
            </a:r>
          </a:p>
        </p:txBody>
      </p:sp>
    </p:spTree>
    <p:extLst>
      <p:ext uri="{BB962C8B-B14F-4D97-AF65-F5344CB8AC3E}">
        <p14:creationId xmlns:p14="http://schemas.microsoft.com/office/powerpoint/2010/main" val="38476379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1DBF6D-7287-2A41-FB7B-AAC165EEB2F2}"/>
              </a:ext>
            </a:extLst>
          </p:cNvPr>
          <p:cNvSpPr txBox="1"/>
          <p:nvPr/>
        </p:nvSpPr>
        <p:spPr>
          <a:xfrm>
            <a:off x="76200" y="76200"/>
            <a:ext cx="3182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Course Questionnaire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9F0B9F-FABB-DDB5-2E5D-78C73CA8BE8E}"/>
              </a:ext>
            </a:extLst>
          </p:cNvPr>
          <p:cNvSpPr txBox="1"/>
          <p:nvPr/>
        </p:nvSpPr>
        <p:spPr>
          <a:xfrm>
            <a:off x="762000" y="2590800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Please take some time this week to fill out the course questionnaire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A152F9-F64C-2D12-AEFA-50116C9E4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7296" y="307032"/>
            <a:ext cx="4939510" cy="5465444"/>
          </a:xfrm>
          <a:prstGeom prst="rect">
            <a:avLst/>
          </a:prstGeom>
        </p:spPr>
      </p:pic>
      <p:pic>
        <p:nvPicPr>
          <p:cNvPr id="16" name="Picture 15" descr="A person in military uniform&#10;&#10;Description automatically generated">
            <a:extLst>
              <a:ext uri="{FF2B5EF4-FFF2-40B4-BE49-F238E27FC236}">
                <a16:creationId xmlns:a16="http://schemas.microsoft.com/office/drawing/2014/main" id="{B945D93A-3191-C3F0-E90B-DF27902FF9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0754" y="3382940"/>
            <a:ext cx="2488949" cy="292893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84484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Graphic 5" descr="Home with solid fill">
            <a:extLst>
              <a:ext uri="{FF2B5EF4-FFF2-40B4-BE49-F238E27FC236}">
                <a16:creationId xmlns:a16="http://schemas.microsoft.com/office/drawing/2014/main" id="{2DF5987A-9590-8C82-DC38-C2FBC53EE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9162" y="1784274"/>
            <a:ext cx="609600" cy="609600"/>
          </a:xfrm>
          <a:prstGeom prst="rect">
            <a:avLst/>
          </a:prstGeom>
        </p:spPr>
      </p:pic>
      <p:pic>
        <p:nvPicPr>
          <p:cNvPr id="7" name="Graphic 6" descr="Home with solid fill">
            <a:extLst>
              <a:ext uri="{FF2B5EF4-FFF2-40B4-BE49-F238E27FC236}">
                <a16:creationId xmlns:a16="http://schemas.microsoft.com/office/drawing/2014/main" id="{3CCFF608-1A26-6C54-0E8D-550140517B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400" y="3655314"/>
            <a:ext cx="609600" cy="609600"/>
          </a:xfrm>
          <a:prstGeom prst="rect">
            <a:avLst/>
          </a:prstGeom>
        </p:spPr>
      </p:pic>
      <p:pic>
        <p:nvPicPr>
          <p:cNvPr id="8" name="Graphic 7" descr="Home with solid fill">
            <a:extLst>
              <a:ext uri="{FF2B5EF4-FFF2-40B4-BE49-F238E27FC236}">
                <a16:creationId xmlns:a16="http://schemas.microsoft.com/office/drawing/2014/main" id="{AA6826EB-FB50-BD28-D3C2-7AEEA76994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38400" y="2590800"/>
            <a:ext cx="609600" cy="609600"/>
          </a:xfrm>
          <a:prstGeom prst="rect">
            <a:avLst/>
          </a:prstGeom>
        </p:spPr>
      </p:pic>
      <p:pic>
        <p:nvPicPr>
          <p:cNvPr id="9" name="Graphic 8" descr="Home with solid fill">
            <a:extLst>
              <a:ext uri="{FF2B5EF4-FFF2-40B4-BE49-F238E27FC236}">
                <a16:creationId xmlns:a16="http://schemas.microsoft.com/office/drawing/2014/main" id="{BE69E8AB-E813-3C30-7B90-AA80524866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1400" y="533400"/>
            <a:ext cx="609600" cy="609600"/>
          </a:xfrm>
          <a:prstGeom prst="rect">
            <a:avLst/>
          </a:prstGeom>
        </p:spPr>
      </p:pic>
      <p:pic>
        <p:nvPicPr>
          <p:cNvPr id="10" name="Graphic 9" descr="Home with solid fill">
            <a:extLst>
              <a:ext uri="{FF2B5EF4-FFF2-40B4-BE49-F238E27FC236}">
                <a16:creationId xmlns:a16="http://schemas.microsoft.com/office/drawing/2014/main" id="{5F68D0BC-353B-1C54-F826-20233C8BEB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4000" y="1600200"/>
            <a:ext cx="609600" cy="609600"/>
          </a:xfrm>
          <a:prstGeom prst="rect">
            <a:avLst/>
          </a:prstGeom>
        </p:spPr>
      </p:pic>
      <p:pic>
        <p:nvPicPr>
          <p:cNvPr id="11" name="Graphic 10" descr="Home with solid fill">
            <a:extLst>
              <a:ext uri="{FF2B5EF4-FFF2-40B4-BE49-F238E27FC236}">
                <a16:creationId xmlns:a16="http://schemas.microsoft.com/office/drawing/2014/main" id="{A3B171BC-201C-09CA-59C1-F2755139D9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43400" y="2790825"/>
            <a:ext cx="609600" cy="609600"/>
          </a:xfrm>
          <a:prstGeom prst="rect">
            <a:avLst/>
          </a:prstGeom>
        </p:spPr>
      </p:pic>
      <p:pic>
        <p:nvPicPr>
          <p:cNvPr id="12" name="Graphic 11" descr="Home with solid fill">
            <a:extLst>
              <a:ext uri="{FF2B5EF4-FFF2-40B4-BE49-F238E27FC236}">
                <a16:creationId xmlns:a16="http://schemas.microsoft.com/office/drawing/2014/main" id="{7CA68F78-BA92-F27F-C60B-BD723E7DD5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00800" y="3124200"/>
            <a:ext cx="609600" cy="609600"/>
          </a:xfrm>
          <a:prstGeom prst="rect">
            <a:avLst/>
          </a:prstGeom>
        </p:spPr>
      </p:pic>
      <p:pic>
        <p:nvPicPr>
          <p:cNvPr id="13" name="Graphic 12" descr="Home with solid fill">
            <a:extLst>
              <a:ext uri="{FF2B5EF4-FFF2-40B4-BE49-F238E27FC236}">
                <a16:creationId xmlns:a16="http://schemas.microsoft.com/office/drawing/2014/main" id="{6FE6225C-E8CB-571D-931B-101923B10C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67000" y="4531614"/>
            <a:ext cx="609600" cy="609600"/>
          </a:xfrm>
          <a:prstGeom prst="rect">
            <a:avLst/>
          </a:prstGeom>
        </p:spPr>
      </p:pic>
      <p:pic>
        <p:nvPicPr>
          <p:cNvPr id="14" name="Graphic 13" descr="Home with solid fill">
            <a:extLst>
              <a:ext uri="{FF2B5EF4-FFF2-40B4-BE49-F238E27FC236}">
                <a16:creationId xmlns:a16="http://schemas.microsoft.com/office/drawing/2014/main" id="{1C6C3C35-313E-2D3E-C8CA-1F87BF98B6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57800" y="4264914"/>
            <a:ext cx="609600" cy="609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A08CEBF-1A03-6954-5E51-70ACED6C2381}"/>
              </a:ext>
            </a:extLst>
          </p:cNvPr>
          <p:cNvSpPr txBox="1"/>
          <p:nvPr/>
        </p:nvSpPr>
        <p:spPr>
          <a:xfrm>
            <a:off x="1828800" y="1440424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(x,y)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6466BEB-F67F-BB5B-859D-8F21A73799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085051"/>
              </p:ext>
            </p:extLst>
          </p:nvPr>
        </p:nvGraphicFramePr>
        <p:xfrm>
          <a:off x="7467600" y="224364"/>
          <a:ext cx="4632960" cy="2779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160">
                  <a:extLst>
                    <a:ext uri="{9D8B030D-6E8A-4147-A177-3AD203B41FA5}">
                      <a16:colId xmlns:a16="http://schemas.microsoft.com/office/drawing/2014/main" val="2171295653"/>
                    </a:ext>
                  </a:extLst>
                </a:gridCol>
                <a:gridCol w="772160">
                  <a:extLst>
                    <a:ext uri="{9D8B030D-6E8A-4147-A177-3AD203B41FA5}">
                      <a16:colId xmlns:a16="http://schemas.microsoft.com/office/drawing/2014/main" val="2437603845"/>
                    </a:ext>
                  </a:extLst>
                </a:gridCol>
                <a:gridCol w="772160">
                  <a:extLst>
                    <a:ext uri="{9D8B030D-6E8A-4147-A177-3AD203B41FA5}">
                      <a16:colId xmlns:a16="http://schemas.microsoft.com/office/drawing/2014/main" val="2664729959"/>
                    </a:ext>
                  </a:extLst>
                </a:gridCol>
                <a:gridCol w="772160">
                  <a:extLst>
                    <a:ext uri="{9D8B030D-6E8A-4147-A177-3AD203B41FA5}">
                      <a16:colId xmlns:a16="http://schemas.microsoft.com/office/drawing/2014/main" val="423691151"/>
                    </a:ext>
                  </a:extLst>
                </a:gridCol>
                <a:gridCol w="772160">
                  <a:extLst>
                    <a:ext uri="{9D8B030D-6E8A-4147-A177-3AD203B41FA5}">
                      <a16:colId xmlns:a16="http://schemas.microsoft.com/office/drawing/2014/main" val="1192560811"/>
                    </a:ext>
                  </a:extLst>
                </a:gridCol>
                <a:gridCol w="772160">
                  <a:extLst>
                    <a:ext uri="{9D8B030D-6E8A-4147-A177-3AD203B41FA5}">
                      <a16:colId xmlns:a16="http://schemas.microsoft.com/office/drawing/2014/main" val="3003306329"/>
                    </a:ext>
                  </a:extLst>
                </a:gridCol>
              </a:tblGrid>
              <a:tr h="463248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5508514"/>
                  </a:ext>
                </a:extLst>
              </a:tr>
              <a:tr h="46324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D(1,2)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D(1,3)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D(1,9)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7480454"/>
                  </a:ext>
                </a:extLst>
              </a:tr>
              <a:tr h="46324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D(2,1)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D(2,3)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D(2,9)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0261709"/>
                  </a:ext>
                </a:extLst>
              </a:tr>
              <a:tr h="46324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D(3,1)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D(3,2)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D(3,9)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129408"/>
                  </a:ext>
                </a:extLst>
              </a:tr>
              <a:tr h="46324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114841"/>
                  </a:ext>
                </a:extLst>
              </a:tr>
              <a:tr h="46324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D(9,1)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D(9,2)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D(9,3)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840561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52667934-2CC4-2924-8D9C-E8876AD1436C}"/>
              </a:ext>
            </a:extLst>
          </p:cNvPr>
          <p:cNvSpPr txBox="1"/>
          <p:nvPr/>
        </p:nvSpPr>
        <p:spPr>
          <a:xfrm>
            <a:off x="3886200" y="34504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4D4CDB-863F-1F64-7BC2-D61477994A71}"/>
              </a:ext>
            </a:extLst>
          </p:cNvPr>
          <p:cNvSpPr txBox="1"/>
          <p:nvPr/>
        </p:nvSpPr>
        <p:spPr>
          <a:xfrm>
            <a:off x="1363494" y="15356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13F0C8-6519-5695-6B95-5D5090372390}"/>
              </a:ext>
            </a:extLst>
          </p:cNvPr>
          <p:cNvSpPr txBox="1"/>
          <p:nvPr/>
        </p:nvSpPr>
        <p:spPr>
          <a:xfrm>
            <a:off x="4976907" y="15356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849358-1A5D-2F25-409C-0A3400270D59}"/>
              </a:ext>
            </a:extLst>
          </p:cNvPr>
          <p:cNvSpPr txBox="1"/>
          <p:nvPr/>
        </p:nvSpPr>
        <p:spPr>
          <a:xfrm>
            <a:off x="2253669" y="25262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1130E3-C84D-DE07-BEB3-356ECC5D65F3}"/>
              </a:ext>
            </a:extLst>
          </p:cNvPr>
          <p:cNvSpPr txBox="1"/>
          <p:nvPr/>
        </p:nvSpPr>
        <p:spPr>
          <a:xfrm>
            <a:off x="4768269" y="265585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9C21C7-79E9-7694-78F0-F88197038FFE}"/>
              </a:ext>
            </a:extLst>
          </p:cNvPr>
          <p:cNvSpPr txBox="1"/>
          <p:nvPr/>
        </p:nvSpPr>
        <p:spPr>
          <a:xfrm>
            <a:off x="986547" y="354913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30022A-E167-F310-B27F-F80B254054AA}"/>
              </a:ext>
            </a:extLst>
          </p:cNvPr>
          <p:cNvSpPr txBox="1"/>
          <p:nvPr/>
        </p:nvSpPr>
        <p:spPr>
          <a:xfrm>
            <a:off x="2595150" y="434694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D8C44D-DD6A-B5B0-73BB-24785959D8BD}"/>
              </a:ext>
            </a:extLst>
          </p:cNvPr>
          <p:cNvSpPr txBox="1"/>
          <p:nvPr/>
        </p:nvSpPr>
        <p:spPr>
          <a:xfrm>
            <a:off x="5133360" y="413444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634EBF-06D6-BCAB-522A-5FDB59B7CE1D}"/>
              </a:ext>
            </a:extLst>
          </p:cNvPr>
          <p:cNvSpPr txBox="1"/>
          <p:nvPr/>
        </p:nvSpPr>
        <p:spPr>
          <a:xfrm>
            <a:off x="6360363" y="303109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6AED3CC-44DC-F7F9-31D4-1618ADD067DB}"/>
              </a:ext>
            </a:extLst>
          </p:cNvPr>
          <p:cNvSpPr txBox="1"/>
          <p:nvPr/>
        </p:nvSpPr>
        <p:spPr>
          <a:xfrm>
            <a:off x="7671570" y="3173051"/>
            <a:ext cx="40911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Basic solution:</a:t>
            </a:r>
          </a:p>
          <a:p>
            <a:pPr marL="342900" indent="-342900">
              <a:buAutoNum type="arabicPeriod"/>
            </a:pPr>
            <a:r>
              <a:rPr lang="en-US" sz="2000" dirty="0"/>
              <a:t>Compute distance for each pair</a:t>
            </a:r>
          </a:p>
          <a:p>
            <a:pPr marL="342900" indent="-342900">
              <a:buAutoNum type="arabicPeriod"/>
            </a:pPr>
            <a:r>
              <a:rPr lang="en-US" sz="2000" dirty="0"/>
              <a:t>Select smallest</a:t>
            </a:r>
          </a:p>
        </p:txBody>
      </p:sp>
    </p:spTree>
    <p:extLst>
      <p:ext uri="{BB962C8B-B14F-4D97-AF65-F5344CB8AC3E}">
        <p14:creationId xmlns:p14="http://schemas.microsoft.com/office/powerpoint/2010/main" val="5187701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BE1E35-C064-9D94-7DEE-716AE8D86DF7}"/>
              </a:ext>
            </a:extLst>
          </p:cNvPr>
          <p:cNvSpPr txBox="1"/>
          <p:nvPr/>
        </p:nvSpPr>
        <p:spPr>
          <a:xfrm>
            <a:off x="76200" y="76200"/>
            <a:ext cx="1983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Prerequisites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2B9381-7B4F-2BB5-615F-8992D7D63E6B}"/>
              </a:ext>
            </a:extLst>
          </p:cNvPr>
          <p:cNvSpPr txBox="1"/>
          <p:nvPr/>
        </p:nvSpPr>
        <p:spPr>
          <a:xfrm>
            <a:off x="990600" y="1068811"/>
            <a:ext cx="87126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CSCI 132- Basic Data Structures and Algorithms (Required)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trike="sngStrike" dirty="0"/>
              <a:t>CSCI 246- Discrete Structures (Recommended)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851F58-E6EC-8384-0DEC-D8423E56467E}"/>
              </a:ext>
            </a:extLst>
          </p:cNvPr>
          <p:cNvSpPr txBox="1"/>
          <p:nvPr/>
        </p:nvSpPr>
        <p:spPr>
          <a:xfrm>
            <a:off x="1828800" y="1907179"/>
            <a:ext cx="3728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*You will be totally fine if you have taken 246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5CEE51-4130-CD41-E540-EA4E9EE81963}"/>
              </a:ext>
            </a:extLst>
          </p:cNvPr>
          <p:cNvSpPr txBox="1"/>
          <p:nvPr/>
        </p:nvSpPr>
        <p:spPr>
          <a:xfrm>
            <a:off x="914400" y="2897611"/>
            <a:ext cx="91691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Before taking this class, you should feel comfortable basic Java programming, be comfortable using the following data structures: arrays, linked lists, stacks, queues, be comfortable with basic recursion, and how to analyze an algorithm using big-O notation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346C21-6602-1C66-0841-CA79D624D71A}"/>
              </a:ext>
            </a:extLst>
          </p:cNvPr>
          <p:cNvSpPr txBox="1"/>
          <p:nvPr/>
        </p:nvSpPr>
        <p:spPr>
          <a:xfrm>
            <a:off x="909506" y="4726411"/>
            <a:ext cx="9296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(If you are not familiar with any of this stuff, you should take some time to review it this week. My CSCI 132 course is available and may be helpful)</a:t>
            </a:r>
          </a:p>
        </p:txBody>
      </p:sp>
    </p:spTree>
    <p:extLst>
      <p:ext uri="{BB962C8B-B14F-4D97-AF65-F5344CB8AC3E}">
        <p14:creationId xmlns:p14="http://schemas.microsoft.com/office/powerpoint/2010/main" val="434014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12700" y="6435609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82680D-87BB-9C69-6320-41A5698016FD}"/>
              </a:ext>
            </a:extLst>
          </p:cNvPr>
          <p:cNvSpPr txBox="1"/>
          <p:nvPr/>
        </p:nvSpPr>
        <p:spPr>
          <a:xfrm>
            <a:off x="76200" y="76200"/>
            <a:ext cx="1451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Textbook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C71474-0D0B-8BB0-6FC0-4F054890C0C0}"/>
              </a:ext>
            </a:extLst>
          </p:cNvPr>
          <p:cNvSpPr txBox="1"/>
          <p:nvPr/>
        </p:nvSpPr>
        <p:spPr>
          <a:xfrm>
            <a:off x="381000" y="1235304"/>
            <a:ext cx="863917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(Optional) Algorithms (4th Edition) by Sedgewick and Wayne.</a:t>
            </a:r>
            <a:endParaRPr lang="en-US" sz="2000" dirty="0">
              <a:solidFill>
                <a:schemeClr val="tx1"/>
              </a:solidFill>
            </a:endParaRPr>
          </a:p>
          <a:p>
            <a:br>
              <a:rPr lang="en-US" sz="1600" dirty="0"/>
            </a:br>
            <a:endParaRPr lang="en-US" sz="1600" dirty="0"/>
          </a:p>
        </p:txBody>
      </p:sp>
      <p:pic>
        <p:nvPicPr>
          <p:cNvPr id="13" name="Picture 2" descr="I cried as hell : r/ProgrammerHumor">
            <a:extLst>
              <a:ext uri="{FF2B5EF4-FFF2-40B4-BE49-F238E27FC236}">
                <a16:creationId xmlns:a16="http://schemas.microsoft.com/office/drawing/2014/main" id="{4862183D-E8D9-E2D9-ADD0-4EBFD27F8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930" y="44381"/>
            <a:ext cx="3790630" cy="409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67C8216-A5FC-582A-03B2-A55FB3874672}"/>
              </a:ext>
            </a:extLst>
          </p:cNvPr>
          <p:cNvSpPr txBox="1"/>
          <p:nvPr/>
        </p:nvSpPr>
        <p:spPr>
          <a:xfrm>
            <a:off x="9177031" y="4112361"/>
            <a:ext cx="2895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unfortunately, a very relatable meme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9993E4-A1B4-6578-5187-592FD6804B70}"/>
              </a:ext>
            </a:extLst>
          </p:cNvPr>
          <p:cNvSpPr/>
          <p:nvPr/>
        </p:nvSpPr>
        <p:spPr>
          <a:xfrm>
            <a:off x="8001000" y="4863697"/>
            <a:ext cx="3962400" cy="1295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textbook is </a:t>
            </a:r>
            <a:r>
              <a:rPr lang="en-US" b="1" dirty="0"/>
              <a:t>not </a:t>
            </a:r>
            <a:r>
              <a:rPr lang="en-US" dirty="0"/>
              <a:t>required</a:t>
            </a:r>
          </a:p>
          <a:p>
            <a:pPr algn="ctr"/>
            <a:r>
              <a:rPr lang="en-US" dirty="0"/>
              <a:t>(but it does have tons of great stuff!!)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CA293E5-0844-E9A7-CB6F-7B1B636721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82" y="2832193"/>
            <a:ext cx="7755636" cy="244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6776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12700" y="6435609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89DA7E-F235-100B-BDE8-0884AE736287}"/>
              </a:ext>
            </a:extLst>
          </p:cNvPr>
          <p:cNvSpPr txBox="1"/>
          <p:nvPr/>
        </p:nvSpPr>
        <p:spPr>
          <a:xfrm>
            <a:off x="76200" y="76200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Grading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E2C2D4-0A71-2876-2398-1054E8B7AB9B}"/>
              </a:ext>
            </a:extLst>
          </p:cNvPr>
          <p:cNvSpPr txBox="1"/>
          <p:nvPr/>
        </p:nvSpPr>
        <p:spPr>
          <a:xfrm>
            <a:off x="1219200" y="1366897"/>
            <a:ext cx="668804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33333"/>
                </a:solidFill>
                <a:effectLst/>
                <a:latin typeface="Helvetica Neue"/>
              </a:rPr>
              <a:t> 30% - Labs (12 @ ~3% each)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33333"/>
                </a:solidFill>
                <a:effectLst/>
                <a:latin typeface="Helvetica Neue"/>
              </a:rPr>
              <a:t>40% - Programs (4 @ 10% each)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33333"/>
                </a:solidFill>
                <a:effectLst/>
                <a:latin typeface="Helvetica Neue"/>
              </a:rPr>
              <a:t>15% - Midterm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33333"/>
                </a:solidFill>
                <a:effectLst/>
                <a:latin typeface="Helvetica Neue"/>
              </a:rPr>
              <a:t>15% - Final Exam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152910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12700" y="6435609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3DC24A-E66D-0DE3-329B-152258439192}"/>
              </a:ext>
            </a:extLst>
          </p:cNvPr>
          <p:cNvSpPr txBox="1"/>
          <p:nvPr/>
        </p:nvSpPr>
        <p:spPr>
          <a:xfrm>
            <a:off x="152400" y="39486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Grading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813DC2-48D3-3AC1-2F27-9AB940181653}"/>
              </a:ext>
            </a:extLst>
          </p:cNvPr>
          <p:cNvSpPr txBox="1"/>
          <p:nvPr/>
        </p:nvSpPr>
        <p:spPr>
          <a:xfrm>
            <a:off x="609600" y="725286"/>
            <a:ext cx="8448147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Labs (30%)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Shorter, weekly assignments.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Can generally be finished within 1-2.5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Due on Friday nights @ 11:59 PM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 will post the labs a few days ahead of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You should be able to finish within your 2hr lab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 will drop your lowest lab grade at the end of the semester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Individual submissions</a:t>
            </a:r>
          </a:p>
        </p:txBody>
      </p:sp>
    </p:spTree>
    <p:extLst>
      <p:ext uri="{BB962C8B-B14F-4D97-AF65-F5344CB8AC3E}">
        <p14:creationId xmlns:p14="http://schemas.microsoft.com/office/powerpoint/2010/main" val="19047384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12700" y="6435609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EBFCB7-4E1F-A623-E729-44D2044BAB3F}"/>
              </a:ext>
            </a:extLst>
          </p:cNvPr>
          <p:cNvSpPr txBox="1"/>
          <p:nvPr/>
        </p:nvSpPr>
        <p:spPr>
          <a:xfrm>
            <a:off x="76200" y="76200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Grading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AE9DC-4E13-EB4F-CC46-04FC0B3CD0EB}"/>
              </a:ext>
            </a:extLst>
          </p:cNvPr>
          <p:cNvSpPr txBox="1"/>
          <p:nvPr/>
        </p:nvSpPr>
        <p:spPr>
          <a:xfrm>
            <a:off x="304800" y="1143000"/>
            <a:ext cx="1170575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Programs (40%)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Longer, more complicated programming assignments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Will likely take 2+ hours to complete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You will always have 2-3 weeks to complete them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Much higher stakes, make sure you give yourself plenty of time to complete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You can get help from your TA during lab time, or office hours, or from Reese, or on Discord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You are allowed to work with 1 partner</a:t>
            </a:r>
          </a:p>
        </p:txBody>
      </p:sp>
    </p:spTree>
    <p:extLst>
      <p:ext uri="{BB962C8B-B14F-4D97-AF65-F5344CB8AC3E}">
        <p14:creationId xmlns:p14="http://schemas.microsoft.com/office/powerpoint/2010/main" val="5089316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12700" y="6435609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86C935-C51E-7C6E-2488-DCB8EE7D7864}"/>
              </a:ext>
            </a:extLst>
          </p:cNvPr>
          <p:cNvSpPr txBox="1"/>
          <p:nvPr/>
        </p:nvSpPr>
        <p:spPr>
          <a:xfrm>
            <a:off x="76200" y="76200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Grading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08D816-D755-A79F-F02D-542BBB0A7289}"/>
              </a:ext>
            </a:extLst>
          </p:cNvPr>
          <p:cNvSpPr txBox="1"/>
          <p:nvPr/>
        </p:nvSpPr>
        <p:spPr>
          <a:xfrm>
            <a:off x="333845" y="914400"/>
            <a:ext cx="117057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Exams (Midterm and Final) (30%)</a:t>
            </a:r>
          </a:p>
          <a:p>
            <a:endParaRPr lang="en-US" sz="2400" dirty="0"/>
          </a:p>
          <a:p>
            <a:r>
              <a:rPr lang="en-US" sz="2400" dirty="0"/>
              <a:t>Midterm: Thursday March 21st</a:t>
            </a:r>
          </a:p>
          <a:p>
            <a:r>
              <a:rPr lang="en-US" sz="2400" dirty="0"/>
              <a:t>Final: Thursday May 9th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BA9AFA-F307-6433-AA28-0C27CD42CEFB}"/>
              </a:ext>
            </a:extLst>
          </p:cNvPr>
          <p:cNvSpPr txBox="1"/>
          <p:nvPr/>
        </p:nvSpPr>
        <p:spPr>
          <a:xfrm>
            <a:off x="609600" y="3429000"/>
            <a:ext cx="7620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Exams consist of short answer, multiple choice, true/false, and some small coding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You are allowed to use your laptop and any notes</a:t>
            </a:r>
          </a:p>
        </p:txBody>
      </p:sp>
    </p:spTree>
    <p:extLst>
      <p:ext uri="{BB962C8B-B14F-4D97-AF65-F5344CB8AC3E}">
        <p14:creationId xmlns:p14="http://schemas.microsoft.com/office/powerpoint/2010/main" val="39197339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12700" y="6435609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8338C6-6354-5593-598B-7221C6CFC1A5}"/>
              </a:ext>
            </a:extLst>
          </p:cNvPr>
          <p:cNvSpPr txBox="1"/>
          <p:nvPr/>
        </p:nvSpPr>
        <p:spPr>
          <a:xfrm>
            <a:off x="76200" y="76200"/>
            <a:ext cx="2908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Grading Deductions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F64B67-2264-814E-8D67-242150CF2BF4}"/>
              </a:ext>
            </a:extLst>
          </p:cNvPr>
          <p:cNvSpPr txBox="1"/>
          <p:nvPr/>
        </p:nvSpPr>
        <p:spPr>
          <a:xfrm>
            <a:off x="990600" y="1143000"/>
            <a:ext cx="927689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you submit late, but you are within &lt; 24 of the original. You will face a -25% penalty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you submit late, but you are within &lt; 48 of the original. You will face a -50% penalty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08000F-C0B0-70AC-7B9A-489099C9CC90}"/>
              </a:ext>
            </a:extLst>
          </p:cNvPr>
          <p:cNvSpPr txBox="1"/>
          <p:nvPr/>
        </p:nvSpPr>
        <p:spPr>
          <a:xfrm>
            <a:off x="3352800" y="2172773"/>
            <a:ext cx="563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Any assignment submitted 48+ hours after the deadline will </a:t>
            </a:r>
            <a:r>
              <a:rPr lang="en-US" b="1" dirty="0"/>
              <a:t>not</a:t>
            </a:r>
            <a:r>
              <a:rPr lang="en-US" dirty="0"/>
              <a:t> be accepted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78080B-85CD-EF40-8E86-97FBE2883BF0}"/>
              </a:ext>
            </a:extLst>
          </p:cNvPr>
          <p:cNvSpPr txBox="1"/>
          <p:nvPr/>
        </p:nvSpPr>
        <p:spPr>
          <a:xfrm>
            <a:off x="504825" y="3107037"/>
            <a:ext cx="8763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must submit code that </a:t>
            </a:r>
            <a:r>
              <a:rPr lang="en-US" sz="2400" b="1" dirty="0"/>
              <a:t>compiles</a:t>
            </a:r>
            <a:r>
              <a:rPr lang="en-US" sz="2400" dirty="0"/>
              <a:t>. Code that does not compile will receive an automatic 0%.</a:t>
            </a:r>
          </a:p>
          <a:p>
            <a:endParaRPr lang="en-US" sz="2400" dirty="0"/>
          </a:p>
          <a:p>
            <a:r>
              <a:rPr lang="en-US" sz="2400" dirty="0"/>
              <a:t>If your code compiles and runs, but doesn’t work, or has </a:t>
            </a:r>
            <a:r>
              <a:rPr lang="en-US" sz="2400" b="1" dirty="0"/>
              <a:t>runtime errors </a:t>
            </a:r>
            <a:r>
              <a:rPr lang="en-US" sz="2400" dirty="0"/>
              <a:t>later on, that is ok.</a:t>
            </a:r>
          </a:p>
          <a:p>
            <a:endParaRPr lang="en-US" sz="2400" dirty="0"/>
          </a:p>
          <a:p>
            <a:r>
              <a:rPr lang="en-US" sz="2400" dirty="0"/>
              <a:t>Your TA or I should not need to fix your code in order for it to compile and run</a:t>
            </a:r>
          </a:p>
        </p:txBody>
      </p:sp>
    </p:spTree>
    <p:extLst>
      <p:ext uri="{BB962C8B-B14F-4D97-AF65-F5344CB8AC3E}">
        <p14:creationId xmlns:p14="http://schemas.microsoft.com/office/powerpoint/2010/main" val="7206612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12700" y="6435609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B1C72C-9480-E9B3-0979-E3EF920009DE}"/>
              </a:ext>
            </a:extLst>
          </p:cNvPr>
          <p:cNvSpPr txBox="1"/>
          <p:nvPr/>
        </p:nvSpPr>
        <p:spPr>
          <a:xfrm>
            <a:off x="76200" y="76200"/>
            <a:ext cx="2137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Grading Scale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4A7E89-BF09-6602-514B-90EF2CF0A2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219200"/>
            <a:ext cx="8879202" cy="415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756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12700" y="6435609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442A1E-FD12-E65D-EFB8-BDF15998A67F}"/>
              </a:ext>
            </a:extLst>
          </p:cNvPr>
          <p:cNvSpPr txBox="1"/>
          <p:nvPr/>
        </p:nvSpPr>
        <p:spPr>
          <a:xfrm>
            <a:off x="76200" y="76200"/>
            <a:ext cx="697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59894E-1CDA-33D9-3E16-22EA44F2F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2286000"/>
            <a:ext cx="9525000" cy="30918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799511-7065-AA91-8971-E6C65E5FB37A}"/>
              </a:ext>
            </a:extLst>
          </p:cNvPr>
          <p:cNvSpPr txBox="1"/>
          <p:nvPr/>
        </p:nvSpPr>
        <p:spPr>
          <a:xfrm>
            <a:off x="304800" y="762000"/>
            <a:ext cx="73404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will need to download an IDE that you can write Java programs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Eclipse (I will use this one)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Netbeans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IntelliJ</a:t>
            </a:r>
          </a:p>
        </p:txBody>
      </p:sp>
    </p:spTree>
    <p:extLst>
      <p:ext uri="{BB962C8B-B14F-4D97-AF65-F5344CB8AC3E}">
        <p14:creationId xmlns:p14="http://schemas.microsoft.com/office/powerpoint/2010/main" val="15142999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12700" y="6435609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750AD2-28E3-BD3D-828E-0073181B5F4B}"/>
              </a:ext>
            </a:extLst>
          </p:cNvPr>
          <p:cNvSpPr txBox="1"/>
          <p:nvPr/>
        </p:nvSpPr>
        <p:spPr>
          <a:xfrm>
            <a:off x="76200" y="76200"/>
            <a:ext cx="3180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Academic Misconduct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5C7E9B-0592-DFC9-7A9D-BED42C82E820}"/>
              </a:ext>
            </a:extLst>
          </p:cNvPr>
          <p:cNvSpPr/>
          <p:nvPr/>
        </p:nvSpPr>
        <p:spPr>
          <a:xfrm>
            <a:off x="1600200" y="1219200"/>
            <a:ext cx="7850557" cy="1223665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Wave2">
              <a:avLst/>
            </a:prstTxWarp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Plagiarism and cheating is very not cool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59D926-EBC6-941F-201B-AAC5E3F37F21}"/>
              </a:ext>
            </a:extLst>
          </p:cNvPr>
          <p:cNvSpPr txBox="1"/>
          <p:nvPr/>
        </p:nvSpPr>
        <p:spPr>
          <a:xfrm>
            <a:off x="1371600" y="2895600"/>
            <a:ext cx="883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are </a:t>
            </a:r>
            <a:r>
              <a:rPr lang="en-US" b="1" dirty="0"/>
              <a:t>not </a:t>
            </a:r>
            <a:r>
              <a:rPr lang="en-US" dirty="0"/>
              <a:t>allowed to submit something that is not your own, and you are </a:t>
            </a:r>
            <a:r>
              <a:rPr lang="en-US" b="1" dirty="0"/>
              <a:t>not</a:t>
            </a:r>
            <a:r>
              <a:rPr lang="en-US" dirty="0"/>
              <a:t> allowed to steal solutions from another person and modify 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FCF70C-4066-B898-E00D-A487C16A8489}"/>
              </a:ext>
            </a:extLst>
          </p:cNvPr>
          <p:cNvSpPr txBox="1"/>
          <p:nvPr/>
        </p:nvSpPr>
        <p:spPr>
          <a:xfrm>
            <a:off x="228600" y="4284618"/>
            <a:ext cx="3429000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 have a Chegg and Course Hero membership. </a:t>
            </a:r>
            <a:r>
              <a:rPr lang="en-US" b="1" dirty="0"/>
              <a:t>Don’t try 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7B2E9F-F0B8-DE59-72D5-95FB38C4851E}"/>
              </a:ext>
            </a:extLst>
          </p:cNvPr>
          <p:cNvSpPr txBox="1"/>
          <p:nvPr/>
        </p:nvSpPr>
        <p:spPr>
          <a:xfrm>
            <a:off x="371139" y="5211971"/>
            <a:ext cx="2590800" cy="92333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Do not use any tools or AI that will write code for you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CF8409-6722-F17A-C98E-EA71E83CF405}"/>
              </a:ext>
            </a:extLst>
          </p:cNvPr>
          <p:cNvSpPr txBox="1"/>
          <p:nvPr/>
        </p:nvSpPr>
        <p:spPr>
          <a:xfrm>
            <a:off x="4724400" y="4639839"/>
            <a:ext cx="6324600" cy="120032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Using small snippets of code from the internet is acceptable </a:t>
            </a:r>
            <a:r>
              <a:rPr lang="en-US" i="1" dirty="0"/>
              <a:t>(but should not be needed). </a:t>
            </a:r>
            <a:r>
              <a:rPr lang="en-US" dirty="0"/>
              <a:t>If you do use a small snippet of code from the internet, you should leave a reference as a comment in your code</a:t>
            </a:r>
          </a:p>
        </p:txBody>
      </p:sp>
    </p:spTree>
    <p:extLst>
      <p:ext uri="{BB962C8B-B14F-4D97-AF65-F5344CB8AC3E}">
        <p14:creationId xmlns:p14="http://schemas.microsoft.com/office/powerpoint/2010/main" val="3929373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Graphic 5" descr="Home with solid fill">
            <a:extLst>
              <a:ext uri="{FF2B5EF4-FFF2-40B4-BE49-F238E27FC236}">
                <a16:creationId xmlns:a16="http://schemas.microsoft.com/office/drawing/2014/main" id="{2DF5987A-9590-8C82-DC38-C2FBC53EE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9162" y="1784274"/>
            <a:ext cx="609600" cy="609600"/>
          </a:xfrm>
          <a:prstGeom prst="rect">
            <a:avLst/>
          </a:prstGeom>
        </p:spPr>
      </p:pic>
      <p:pic>
        <p:nvPicPr>
          <p:cNvPr id="7" name="Graphic 6" descr="Home with solid fill">
            <a:extLst>
              <a:ext uri="{FF2B5EF4-FFF2-40B4-BE49-F238E27FC236}">
                <a16:creationId xmlns:a16="http://schemas.microsoft.com/office/drawing/2014/main" id="{3CCFF608-1A26-6C54-0E8D-550140517B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400" y="3655314"/>
            <a:ext cx="609600" cy="609600"/>
          </a:xfrm>
          <a:prstGeom prst="rect">
            <a:avLst/>
          </a:prstGeom>
        </p:spPr>
      </p:pic>
      <p:pic>
        <p:nvPicPr>
          <p:cNvPr id="8" name="Graphic 7" descr="Home with solid fill">
            <a:extLst>
              <a:ext uri="{FF2B5EF4-FFF2-40B4-BE49-F238E27FC236}">
                <a16:creationId xmlns:a16="http://schemas.microsoft.com/office/drawing/2014/main" id="{AA6826EB-FB50-BD28-D3C2-7AEEA76994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38400" y="2590800"/>
            <a:ext cx="609600" cy="609600"/>
          </a:xfrm>
          <a:prstGeom prst="rect">
            <a:avLst/>
          </a:prstGeom>
        </p:spPr>
      </p:pic>
      <p:pic>
        <p:nvPicPr>
          <p:cNvPr id="9" name="Graphic 8" descr="Home with solid fill">
            <a:extLst>
              <a:ext uri="{FF2B5EF4-FFF2-40B4-BE49-F238E27FC236}">
                <a16:creationId xmlns:a16="http://schemas.microsoft.com/office/drawing/2014/main" id="{BE69E8AB-E813-3C30-7B90-AA80524866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1400" y="533400"/>
            <a:ext cx="609600" cy="609600"/>
          </a:xfrm>
          <a:prstGeom prst="rect">
            <a:avLst/>
          </a:prstGeom>
        </p:spPr>
      </p:pic>
      <p:pic>
        <p:nvPicPr>
          <p:cNvPr id="10" name="Graphic 9" descr="Home with solid fill">
            <a:extLst>
              <a:ext uri="{FF2B5EF4-FFF2-40B4-BE49-F238E27FC236}">
                <a16:creationId xmlns:a16="http://schemas.microsoft.com/office/drawing/2014/main" id="{5F68D0BC-353B-1C54-F826-20233C8BEB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4000" y="1600200"/>
            <a:ext cx="609600" cy="609600"/>
          </a:xfrm>
          <a:prstGeom prst="rect">
            <a:avLst/>
          </a:prstGeom>
        </p:spPr>
      </p:pic>
      <p:pic>
        <p:nvPicPr>
          <p:cNvPr id="11" name="Graphic 10" descr="Home with solid fill">
            <a:extLst>
              <a:ext uri="{FF2B5EF4-FFF2-40B4-BE49-F238E27FC236}">
                <a16:creationId xmlns:a16="http://schemas.microsoft.com/office/drawing/2014/main" id="{A3B171BC-201C-09CA-59C1-F2755139D9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43400" y="2790825"/>
            <a:ext cx="609600" cy="609600"/>
          </a:xfrm>
          <a:prstGeom prst="rect">
            <a:avLst/>
          </a:prstGeom>
        </p:spPr>
      </p:pic>
      <p:pic>
        <p:nvPicPr>
          <p:cNvPr id="12" name="Graphic 11" descr="Home with solid fill">
            <a:extLst>
              <a:ext uri="{FF2B5EF4-FFF2-40B4-BE49-F238E27FC236}">
                <a16:creationId xmlns:a16="http://schemas.microsoft.com/office/drawing/2014/main" id="{7CA68F78-BA92-F27F-C60B-BD723E7DD5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00800" y="3124200"/>
            <a:ext cx="609600" cy="609600"/>
          </a:xfrm>
          <a:prstGeom prst="rect">
            <a:avLst/>
          </a:prstGeom>
        </p:spPr>
      </p:pic>
      <p:pic>
        <p:nvPicPr>
          <p:cNvPr id="13" name="Graphic 12" descr="Home with solid fill">
            <a:extLst>
              <a:ext uri="{FF2B5EF4-FFF2-40B4-BE49-F238E27FC236}">
                <a16:creationId xmlns:a16="http://schemas.microsoft.com/office/drawing/2014/main" id="{6FE6225C-E8CB-571D-931B-101923B10C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67000" y="4531614"/>
            <a:ext cx="609600" cy="609600"/>
          </a:xfrm>
          <a:prstGeom prst="rect">
            <a:avLst/>
          </a:prstGeom>
        </p:spPr>
      </p:pic>
      <p:pic>
        <p:nvPicPr>
          <p:cNvPr id="14" name="Graphic 13" descr="Home with solid fill">
            <a:extLst>
              <a:ext uri="{FF2B5EF4-FFF2-40B4-BE49-F238E27FC236}">
                <a16:creationId xmlns:a16="http://schemas.microsoft.com/office/drawing/2014/main" id="{1C6C3C35-313E-2D3E-C8CA-1F87BF98B6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57800" y="4264914"/>
            <a:ext cx="609600" cy="609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A08CEBF-1A03-6954-5E51-70ACED6C2381}"/>
              </a:ext>
            </a:extLst>
          </p:cNvPr>
          <p:cNvSpPr txBox="1"/>
          <p:nvPr/>
        </p:nvSpPr>
        <p:spPr>
          <a:xfrm>
            <a:off x="1828800" y="1440424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(x,y)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6466BEB-F67F-BB5B-859D-8F21A7379988}"/>
              </a:ext>
            </a:extLst>
          </p:cNvPr>
          <p:cNvGraphicFramePr>
            <a:graphicFrameLocks noGrp="1"/>
          </p:cNvGraphicFramePr>
          <p:nvPr/>
        </p:nvGraphicFramePr>
        <p:xfrm>
          <a:off x="7467600" y="224364"/>
          <a:ext cx="4632960" cy="2779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160">
                  <a:extLst>
                    <a:ext uri="{9D8B030D-6E8A-4147-A177-3AD203B41FA5}">
                      <a16:colId xmlns:a16="http://schemas.microsoft.com/office/drawing/2014/main" val="2171295653"/>
                    </a:ext>
                  </a:extLst>
                </a:gridCol>
                <a:gridCol w="772160">
                  <a:extLst>
                    <a:ext uri="{9D8B030D-6E8A-4147-A177-3AD203B41FA5}">
                      <a16:colId xmlns:a16="http://schemas.microsoft.com/office/drawing/2014/main" val="2437603845"/>
                    </a:ext>
                  </a:extLst>
                </a:gridCol>
                <a:gridCol w="772160">
                  <a:extLst>
                    <a:ext uri="{9D8B030D-6E8A-4147-A177-3AD203B41FA5}">
                      <a16:colId xmlns:a16="http://schemas.microsoft.com/office/drawing/2014/main" val="2664729959"/>
                    </a:ext>
                  </a:extLst>
                </a:gridCol>
                <a:gridCol w="772160">
                  <a:extLst>
                    <a:ext uri="{9D8B030D-6E8A-4147-A177-3AD203B41FA5}">
                      <a16:colId xmlns:a16="http://schemas.microsoft.com/office/drawing/2014/main" val="423691151"/>
                    </a:ext>
                  </a:extLst>
                </a:gridCol>
                <a:gridCol w="772160">
                  <a:extLst>
                    <a:ext uri="{9D8B030D-6E8A-4147-A177-3AD203B41FA5}">
                      <a16:colId xmlns:a16="http://schemas.microsoft.com/office/drawing/2014/main" val="1192560811"/>
                    </a:ext>
                  </a:extLst>
                </a:gridCol>
                <a:gridCol w="772160">
                  <a:extLst>
                    <a:ext uri="{9D8B030D-6E8A-4147-A177-3AD203B41FA5}">
                      <a16:colId xmlns:a16="http://schemas.microsoft.com/office/drawing/2014/main" val="3003306329"/>
                    </a:ext>
                  </a:extLst>
                </a:gridCol>
              </a:tblGrid>
              <a:tr h="463248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5508514"/>
                  </a:ext>
                </a:extLst>
              </a:tr>
              <a:tr h="46324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D(1,2)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D(1,3)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D(1,9)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7480454"/>
                  </a:ext>
                </a:extLst>
              </a:tr>
              <a:tr h="46324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D(2,1)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D(2,3)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D(2,9)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0261709"/>
                  </a:ext>
                </a:extLst>
              </a:tr>
              <a:tr h="46324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D(3,1)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D(3,2)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D(3,9)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129408"/>
                  </a:ext>
                </a:extLst>
              </a:tr>
              <a:tr h="46324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114841"/>
                  </a:ext>
                </a:extLst>
              </a:tr>
              <a:tr h="46324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D(9,1)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D(9,2)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D(9,3)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840561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52667934-2CC4-2924-8D9C-E8876AD1436C}"/>
              </a:ext>
            </a:extLst>
          </p:cNvPr>
          <p:cNvSpPr txBox="1"/>
          <p:nvPr/>
        </p:nvSpPr>
        <p:spPr>
          <a:xfrm>
            <a:off x="3886200" y="34504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4D4CDB-863F-1F64-7BC2-D61477994A71}"/>
              </a:ext>
            </a:extLst>
          </p:cNvPr>
          <p:cNvSpPr txBox="1"/>
          <p:nvPr/>
        </p:nvSpPr>
        <p:spPr>
          <a:xfrm>
            <a:off x="1363494" y="15356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13F0C8-6519-5695-6B95-5D5090372390}"/>
              </a:ext>
            </a:extLst>
          </p:cNvPr>
          <p:cNvSpPr txBox="1"/>
          <p:nvPr/>
        </p:nvSpPr>
        <p:spPr>
          <a:xfrm>
            <a:off x="4976907" y="15356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849358-1A5D-2F25-409C-0A3400270D59}"/>
              </a:ext>
            </a:extLst>
          </p:cNvPr>
          <p:cNvSpPr txBox="1"/>
          <p:nvPr/>
        </p:nvSpPr>
        <p:spPr>
          <a:xfrm>
            <a:off x="2253669" y="25262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1130E3-C84D-DE07-BEB3-356ECC5D65F3}"/>
              </a:ext>
            </a:extLst>
          </p:cNvPr>
          <p:cNvSpPr txBox="1"/>
          <p:nvPr/>
        </p:nvSpPr>
        <p:spPr>
          <a:xfrm>
            <a:off x="4768269" y="265585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9C21C7-79E9-7694-78F0-F88197038FFE}"/>
              </a:ext>
            </a:extLst>
          </p:cNvPr>
          <p:cNvSpPr txBox="1"/>
          <p:nvPr/>
        </p:nvSpPr>
        <p:spPr>
          <a:xfrm>
            <a:off x="986547" y="354913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30022A-E167-F310-B27F-F80B254054AA}"/>
              </a:ext>
            </a:extLst>
          </p:cNvPr>
          <p:cNvSpPr txBox="1"/>
          <p:nvPr/>
        </p:nvSpPr>
        <p:spPr>
          <a:xfrm>
            <a:off x="2595150" y="434694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D8C44D-DD6A-B5B0-73BB-24785959D8BD}"/>
              </a:ext>
            </a:extLst>
          </p:cNvPr>
          <p:cNvSpPr txBox="1"/>
          <p:nvPr/>
        </p:nvSpPr>
        <p:spPr>
          <a:xfrm>
            <a:off x="5133360" y="413444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634EBF-06D6-BCAB-522A-5FDB59B7CE1D}"/>
              </a:ext>
            </a:extLst>
          </p:cNvPr>
          <p:cNvSpPr txBox="1"/>
          <p:nvPr/>
        </p:nvSpPr>
        <p:spPr>
          <a:xfrm>
            <a:off x="6360363" y="303109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6AED3CC-44DC-F7F9-31D4-1618ADD067DB}"/>
              </a:ext>
            </a:extLst>
          </p:cNvPr>
          <p:cNvSpPr txBox="1"/>
          <p:nvPr/>
        </p:nvSpPr>
        <p:spPr>
          <a:xfrm>
            <a:off x="7671570" y="3173051"/>
            <a:ext cx="40911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Basic solution:</a:t>
            </a:r>
          </a:p>
          <a:p>
            <a:pPr marL="342900" indent="-342900">
              <a:buAutoNum type="arabicPeriod"/>
            </a:pPr>
            <a:r>
              <a:rPr lang="en-US" sz="2000" dirty="0"/>
              <a:t>Compute distance for each pair</a:t>
            </a:r>
          </a:p>
          <a:p>
            <a:pPr marL="342900" indent="-342900">
              <a:buAutoNum type="arabicPeriod"/>
            </a:pPr>
            <a:r>
              <a:rPr lang="en-US" sz="2000" dirty="0"/>
              <a:t>Select smallest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46AB91-0B83-B4F1-D4EF-C34475CA6C73}"/>
              </a:ext>
            </a:extLst>
          </p:cNvPr>
          <p:cNvSpPr txBox="1"/>
          <p:nvPr/>
        </p:nvSpPr>
        <p:spPr>
          <a:xfrm>
            <a:off x="7295535" y="4357913"/>
            <a:ext cx="2521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ighlight>
                  <a:srgbClr val="00FF00"/>
                </a:highlight>
              </a:rPr>
              <a:t>Running time = ?</a:t>
            </a:r>
          </a:p>
        </p:txBody>
      </p:sp>
    </p:spTree>
    <p:extLst>
      <p:ext uri="{BB962C8B-B14F-4D97-AF65-F5344CB8AC3E}">
        <p14:creationId xmlns:p14="http://schemas.microsoft.com/office/powerpoint/2010/main" val="26659049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12700" y="6435609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7369EA-5873-3C22-135E-A4E0EC516DE6}"/>
              </a:ext>
            </a:extLst>
          </p:cNvPr>
          <p:cNvSpPr txBox="1"/>
          <p:nvPr/>
        </p:nvSpPr>
        <p:spPr>
          <a:xfrm>
            <a:off x="76200" y="76200"/>
            <a:ext cx="2909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Collaboration Policy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19AA39-A195-E644-8476-2A141B8FCBD7}"/>
              </a:ext>
            </a:extLst>
          </p:cNvPr>
          <p:cNvSpPr txBox="1"/>
          <p:nvPr/>
        </p:nvSpPr>
        <p:spPr>
          <a:xfrm>
            <a:off x="685800" y="1242989"/>
            <a:ext cx="903644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All labs will be individual submissions. 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For programs, you are allowed to work with 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one 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partner. </a:t>
            </a:r>
          </a:p>
          <a:p>
            <a:pPr algn="l"/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When it comes to labs, you </a:t>
            </a:r>
            <a:r>
              <a:rPr lang="en-US" b="0" i="1" dirty="0">
                <a:solidFill>
                  <a:srgbClr val="333333"/>
                </a:solidFill>
                <a:effectLst/>
                <a:latin typeface="Helvetica Neue"/>
              </a:rPr>
              <a:t>may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 Share ideas with other students in the class.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 Work together on labs in the same physical location.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 Help other students troubleshoot problems.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 Give hints or provide textbook page numbers/slide numbers to students seeking help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You may </a:t>
            </a:r>
            <a:r>
              <a:rPr lang="en-US" b="0" i="1" dirty="0">
                <a:solidFill>
                  <a:srgbClr val="333333"/>
                </a:solidFill>
                <a:effectLst/>
                <a:latin typeface="Helvetica Neue"/>
              </a:rPr>
              <a:t>NOT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 Share your code and solutions directly with other students.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 Submit solutions that you did not write.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 Modify another student's solution and claim it as your own.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 Share your report or solutions directly on Discord</a:t>
            </a:r>
          </a:p>
          <a:p>
            <a:endParaRPr lang="en-US" dirty="0"/>
          </a:p>
        </p:txBody>
      </p:sp>
      <p:pic>
        <p:nvPicPr>
          <p:cNvPr id="10" name="Picture 2" descr="Epic Handshake | Know Your Meme">
            <a:extLst>
              <a:ext uri="{FF2B5EF4-FFF2-40B4-BE49-F238E27FC236}">
                <a16:creationId xmlns:a16="http://schemas.microsoft.com/office/drawing/2014/main" id="{E5DB0854-4C0E-474D-7344-93F7D1DF2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723" y="152400"/>
            <a:ext cx="4591050" cy="258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58140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12700" y="6435609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D3FB80-B186-3582-D984-41D889BC4CC5}"/>
              </a:ext>
            </a:extLst>
          </p:cNvPr>
          <p:cNvSpPr txBox="1"/>
          <p:nvPr/>
        </p:nvSpPr>
        <p:spPr>
          <a:xfrm>
            <a:off x="152400" y="152400"/>
            <a:ext cx="3951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Additional MSU Resources: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98F986-C41D-B6DC-E59C-478286B0B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" y="1911367"/>
            <a:ext cx="7162800" cy="40102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A7A02B-5BB7-47EA-539D-CDEDA22F8BB7}"/>
              </a:ext>
            </a:extLst>
          </p:cNvPr>
          <p:cNvSpPr txBox="1"/>
          <p:nvPr/>
        </p:nvSpPr>
        <p:spPr>
          <a:xfrm>
            <a:off x="409575" y="1371600"/>
            <a:ext cx="6930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https://www.cs.montana.edu/pearsall/classes/msu_resources.html</a:t>
            </a:r>
            <a:endParaRPr lang="en-US" dirty="0"/>
          </a:p>
        </p:txBody>
      </p:sp>
      <p:pic>
        <p:nvPicPr>
          <p:cNvPr id="10" name="Picture 4" descr="Anton Ego | Disney Wiki | Fandom">
            <a:extLst>
              <a:ext uri="{FF2B5EF4-FFF2-40B4-BE49-F238E27FC236}">
                <a16:creationId xmlns:a16="http://schemas.microsoft.com/office/drawing/2014/main" id="{8F845186-8DB8-6F42-C32E-49AEF0542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1943874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DAE842-5FC1-64DE-AAEE-BCC4F2EB035D}"/>
              </a:ext>
            </a:extLst>
          </p:cNvPr>
          <p:cNvSpPr txBox="1"/>
          <p:nvPr/>
        </p:nvSpPr>
        <p:spPr>
          <a:xfrm>
            <a:off x="8153400" y="4402731"/>
            <a:ext cx="3429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1" dirty="0">
                <a:solidFill>
                  <a:srgbClr val="0F1419"/>
                </a:solidFill>
                <a:effectLst/>
                <a:latin typeface="TwitterChirp"/>
              </a:rPr>
              <a:t>“Not everyone can become a great artist, but a great artist can come from anywhere”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2136266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12700" y="6435609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6E9407-1F2D-4ED8-B0F1-1348C58F8EC2}"/>
              </a:ext>
            </a:extLst>
          </p:cNvPr>
          <p:cNvSpPr txBox="1"/>
          <p:nvPr/>
        </p:nvSpPr>
        <p:spPr>
          <a:xfrm>
            <a:off x="76200" y="76200"/>
            <a:ext cx="3865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to do well in this class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F754B6-3BCF-CDA7-C61F-A05E3CAF5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119500"/>
            <a:ext cx="4836883" cy="27363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7B9056A-E966-5C81-881F-595890203E21}"/>
              </a:ext>
            </a:extLst>
          </p:cNvPr>
          <p:cNvSpPr txBox="1"/>
          <p:nvPr/>
        </p:nvSpPr>
        <p:spPr>
          <a:xfrm>
            <a:off x="220524" y="1372934"/>
            <a:ext cx="4724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Get help when you need it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C3C727-007E-4997-B64A-F1B985A07567}"/>
              </a:ext>
            </a:extLst>
          </p:cNvPr>
          <p:cNvSpPr txBox="1"/>
          <p:nvPr/>
        </p:nvSpPr>
        <p:spPr>
          <a:xfrm>
            <a:off x="201474" y="2371654"/>
            <a:ext cx="533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started on assignments early (especially programs)!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Come to class and office hours</a:t>
            </a:r>
          </a:p>
        </p:txBody>
      </p:sp>
      <p:pic>
        <p:nvPicPr>
          <p:cNvPr id="14" name="Picture 1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CAB6898-DF20-9812-32BF-55CEB21EC9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3158192"/>
            <a:ext cx="5762625" cy="1123950"/>
          </a:xfrm>
          <a:prstGeom prst="rect">
            <a:avLst/>
          </a:prstGeom>
        </p:spPr>
      </p:pic>
      <p:pic>
        <p:nvPicPr>
          <p:cNvPr id="15" name="Picture 14" descr="A person in a black shirt&#10;&#10;Description automatically generated">
            <a:extLst>
              <a:ext uri="{FF2B5EF4-FFF2-40B4-BE49-F238E27FC236}">
                <a16:creationId xmlns:a16="http://schemas.microsoft.com/office/drawing/2014/main" id="{61245C0C-43B4-71DD-B259-5960A9F33BF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4395591"/>
            <a:ext cx="2370621" cy="234290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DAA9659-0011-C0F0-3A10-4310FEF90D14}"/>
              </a:ext>
            </a:extLst>
          </p:cNvPr>
          <p:cNvSpPr/>
          <p:nvPr/>
        </p:nvSpPr>
        <p:spPr>
          <a:xfrm>
            <a:off x="7772400" y="3581400"/>
            <a:ext cx="152400" cy="106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676E78-093E-D5DC-807E-5135213676EC}"/>
              </a:ext>
            </a:extLst>
          </p:cNvPr>
          <p:cNvSpPr txBox="1"/>
          <p:nvPr/>
        </p:nvSpPr>
        <p:spPr>
          <a:xfrm>
            <a:off x="240832" y="4488886"/>
            <a:ext cx="2627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Take care of yourself</a:t>
            </a:r>
          </a:p>
        </p:txBody>
      </p:sp>
    </p:spTree>
    <p:extLst>
      <p:ext uri="{BB962C8B-B14F-4D97-AF65-F5344CB8AC3E}">
        <p14:creationId xmlns:p14="http://schemas.microsoft.com/office/powerpoint/2010/main" val="15632273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12700" y="6435609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6E9407-1F2D-4ED8-B0F1-1348C58F8EC2}"/>
              </a:ext>
            </a:extLst>
          </p:cNvPr>
          <p:cNvSpPr txBox="1"/>
          <p:nvPr/>
        </p:nvSpPr>
        <p:spPr>
          <a:xfrm>
            <a:off x="76200" y="76200"/>
            <a:ext cx="3865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to do well in this class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F754B6-3BCF-CDA7-C61F-A05E3CAF5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119500"/>
            <a:ext cx="4836883" cy="27363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7B9056A-E966-5C81-881F-595890203E21}"/>
              </a:ext>
            </a:extLst>
          </p:cNvPr>
          <p:cNvSpPr txBox="1"/>
          <p:nvPr/>
        </p:nvSpPr>
        <p:spPr>
          <a:xfrm>
            <a:off x="220524" y="1372934"/>
            <a:ext cx="4724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Get help when you need it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C3C727-007E-4997-B64A-F1B985A07567}"/>
              </a:ext>
            </a:extLst>
          </p:cNvPr>
          <p:cNvSpPr txBox="1"/>
          <p:nvPr/>
        </p:nvSpPr>
        <p:spPr>
          <a:xfrm>
            <a:off x="201474" y="2371654"/>
            <a:ext cx="533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started on assignments early (especially programs)!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Come to class and office hours</a:t>
            </a:r>
          </a:p>
        </p:txBody>
      </p:sp>
      <p:pic>
        <p:nvPicPr>
          <p:cNvPr id="14" name="Picture 1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CAB6898-DF20-9812-32BF-55CEB21EC9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3158192"/>
            <a:ext cx="5762625" cy="1123950"/>
          </a:xfrm>
          <a:prstGeom prst="rect">
            <a:avLst/>
          </a:prstGeom>
        </p:spPr>
      </p:pic>
      <p:pic>
        <p:nvPicPr>
          <p:cNvPr id="15" name="Picture 14" descr="A person in a black shirt&#10;&#10;Description automatically generated">
            <a:extLst>
              <a:ext uri="{FF2B5EF4-FFF2-40B4-BE49-F238E27FC236}">
                <a16:creationId xmlns:a16="http://schemas.microsoft.com/office/drawing/2014/main" id="{61245C0C-43B4-71DD-B259-5960A9F33BF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4395591"/>
            <a:ext cx="2370621" cy="234290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DAA9659-0011-C0F0-3A10-4310FEF90D14}"/>
              </a:ext>
            </a:extLst>
          </p:cNvPr>
          <p:cNvSpPr/>
          <p:nvPr/>
        </p:nvSpPr>
        <p:spPr>
          <a:xfrm>
            <a:off x="7772400" y="3581400"/>
            <a:ext cx="152400" cy="106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676E78-093E-D5DC-807E-5135213676EC}"/>
              </a:ext>
            </a:extLst>
          </p:cNvPr>
          <p:cNvSpPr txBox="1"/>
          <p:nvPr/>
        </p:nvSpPr>
        <p:spPr>
          <a:xfrm>
            <a:off x="240832" y="4488886"/>
            <a:ext cx="2627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Take care of yourself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E73933-ABC3-BA6E-0781-A7C68526F8E7}"/>
              </a:ext>
            </a:extLst>
          </p:cNvPr>
          <p:cNvSpPr txBox="1"/>
          <p:nvPr/>
        </p:nvSpPr>
        <p:spPr>
          <a:xfrm>
            <a:off x="533400" y="5269468"/>
            <a:ext cx="2127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Try to have fun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68D1D2-F0EE-6535-F8C2-C38642082F88}"/>
              </a:ext>
            </a:extLst>
          </p:cNvPr>
          <p:cNvSpPr txBox="1"/>
          <p:nvPr/>
        </p:nvSpPr>
        <p:spPr>
          <a:xfrm>
            <a:off x="1295400" y="5768065"/>
            <a:ext cx="5696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 am here for you</a:t>
            </a:r>
            <a:r>
              <a:rPr lang="en-US" dirty="0"/>
              <a:t>, and I am willing to do whatever it takes to help you succeed!</a:t>
            </a:r>
          </a:p>
        </p:txBody>
      </p:sp>
    </p:spTree>
    <p:extLst>
      <p:ext uri="{BB962C8B-B14F-4D97-AF65-F5344CB8AC3E}">
        <p14:creationId xmlns:p14="http://schemas.microsoft.com/office/powerpoint/2010/main" val="38348258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12700" y="6435609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38ED99-257E-7147-87D4-89018C193C6D}"/>
              </a:ext>
            </a:extLst>
          </p:cNvPr>
          <p:cNvSpPr txBox="1"/>
          <p:nvPr/>
        </p:nvSpPr>
        <p:spPr>
          <a:xfrm>
            <a:off x="4114800" y="2743200"/>
            <a:ext cx="2436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Questions?</a:t>
            </a:r>
          </a:p>
        </p:txBody>
      </p:sp>
      <p:pic>
        <p:nvPicPr>
          <p:cNvPr id="10" name="Picture 9" descr="A cat lying on a person's lap&#10;&#10;Description automatically generated">
            <a:extLst>
              <a:ext uri="{FF2B5EF4-FFF2-40B4-BE49-F238E27FC236}">
                <a16:creationId xmlns:a16="http://schemas.microsoft.com/office/drawing/2014/main" id="{20281979-7C12-98E4-5447-618BE401A8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372" y="1458535"/>
            <a:ext cx="2804160" cy="373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36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Graphic 5" descr="Home with solid fill">
            <a:extLst>
              <a:ext uri="{FF2B5EF4-FFF2-40B4-BE49-F238E27FC236}">
                <a16:creationId xmlns:a16="http://schemas.microsoft.com/office/drawing/2014/main" id="{2DF5987A-9590-8C82-DC38-C2FBC53EE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9162" y="1784274"/>
            <a:ext cx="609600" cy="609600"/>
          </a:xfrm>
          <a:prstGeom prst="rect">
            <a:avLst/>
          </a:prstGeom>
        </p:spPr>
      </p:pic>
      <p:pic>
        <p:nvPicPr>
          <p:cNvPr id="7" name="Graphic 6" descr="Home with solid fill">
            <a:extLst>
              <a:ext uri="{FF2B5EF4-FFF2-40B4-BE49-F238E27FC236}">
                <a16:creationId xmlns:a16="http://schemas.microsoft.com/office/drawing/2014/main" id="{3CCFF608-1A26-6C54-0E8D-550140517B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400" y="3655314"/>
            <a:ext cx="609600" cy="609600"/>
          </a:xfrm>
          <a:prstGeom prst="rect">
            <a:avLst/>
          </a:prstGeom>
        </p:spPr>
      </p:pic>
      <p:pic>
        <p:nvPicPr>
          <p:cNvPr id="8" name="Graphic 7" descr="Home with solid fill">
            <a:extLst>
              <a:ext uri="{FF2B5EF4-FFF2-40B4-BE49-F238E27FC236}">
                <a16:creationId xmlns:a16="http://schemas.microsoft.com/office/drawing/2014/main" id="{AA6826EB-FB50-BD28-D3C2-7AEEA76994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38400" y="2590800"/>
            <a:ext cx="609600" cy="609600"/>
          </a:xfrm>
          <a:prstGeom prst="rect">
            <a:avLst/>
          </a:prstGeom>
        </p:spPr>
      </p:pic>
      <p:pic>
        <p:nvPicPr>
          <p:cNvPr id="9" name="Graphic 8" descr="Home with solid fill">
            <a:extLst>
              <a:ext uri="{FF2B5EF4-FFF2-40B4-BE49-F238E27FC236}">
                <a16:creationId xmlns:a16="http://schemas.microsoft.com/office/drawing/2014/main" id="{BE69E8AB-E813-3C30-7B90-AA80524866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1400" y="533400"/>
            <a:ext cx="609600" cy="609600"/>
          </a:xfrm>
          <a:prstGeom prst="rect">
            <a:avLst/>
          </a:prstGeom>
        </p:spPr>
      </p:pic>
      <p:pic>
        <p:nvPicPr>
          <p:cNvPr id="10" name="Graphic 9" descr="Home with solid fill">
            <a:extLst>
              <a:ext uri="{FF2B5EF4-FFF2-40B4-BE49-F238E27FC236}">
                <a16:creationId xmlns:a16="http://schemas.microsoft.com/office/drawing/2014/main" id="{5F68D0BC-353B-1C54-F826-20233C8BEB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4000" y="1600200"/>
            <a:ext cx="609600" cy="609600"/>
          </a:xfrm>
          <a:prstGeom prst="rect">
            <a:avLst/>
          </a:prstGeom>
        </p:spPr>
      </p:pic>
      <p:pic>
        <p:nvPicPr>
          <p:cNvPr id="11" name="Graphic 10" descr="Home with solid fill">
            <a:extLst>
              <a:ext uri="{FF2B5EF4-FFF2-40B4-BE49-F238E27FC236}">
                <a16:creationId xmlns:a16="http://schemas.microsoft.com/office/drawing/2014/main" id="{A3B171BC-201C-09CA-59C1-F2755139D9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43400" y="2790825"/>
            <a:ext cx="609600" cy="609600"/>
          </a:xfrm>
          <a:prstGeom prst="rect">
            <a:avLst/>
          </a:prstGeom>
        </p:spPr>
      </p:pic>
      <p:pic>
        <p:nvPicPr>
          <p:cNvPr id="12" name="Graphic 11" descr="Home with solid fill">
            <a:extLst>
              <a:ext uri="{FF2B5EF4-FFF2-40B4-BE49-F238E27FC236}">
                <a16:creationId xmlns:a16="http://schemas.microsoft.com/office/drawing/2014/main" id="{7CA68F78-BA92-F27F-C60B-BD723E7DD5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00800" y="3124200"/>
            <a:ext cx="609600" cy="609600"/>
          </a:xfrm>
          <a:prstGeom prst="rect">
            <a:avLst/>
          </a:prstGeom>
        </p:spPr>
      </p:pic>
      <p:pic>
        <p:nvPicPr>
          <p:cNvPr id="13" name="Graphic 12" descr="Home with solid fill">
            <a:extLst>
              <a:ext uri="{FF2B5EF4-FFF2-40B4-BE49-F238E27FC236}">
                <a16:creationId xmlns:a16="http://schemas.microsoft.com/office/drawing/2014/main" id="{6FE6225C-E8CB-571D-931B-101923B10C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67000" y="4531614"/>
            <a:ext cx="609600" cy="609600"/>
          </a:xfrm>
          <a:prstGeom prst="rect">
            <a:avLst/>
          </a:prstGeom>
        </p:spPr>
      </p:pic>
      <p:pic>
        <p:nvPicPr>
          <p:cNvPr id="14" name="Graphic 13" descr="Home with solid fill">
            <a:extLst>
              <a:ext uri="{FF2B5EF4-FFF2-40B4-BE49-F238E27FC236}">
                <a16:creationId xmlns:a16="http://schemas.microsoft.com/office/drawing/2014/main" id="{1C6C3C35-313E-2D3E-C8CA-1F87BF98B6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57800" y="4264914"/>
            <a:ext cx="609600" cy="609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A08CEBF-1A03-6954-5E51-70ACED6C2381}"/>
              </a:ext>
            </a:extLst>
          </p:cNvPr>
          <p:cNvSpPr txBox="1"/>
          <p:nvPr/>
        </p:nvSpPr>
        <p:spPr>
          <a:xfrm>
            <a:off x="1828800" y="1440424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(x,y)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6466BEB-F67F-BB5B-859D-8F21A7379988}"/>
              </a:ext>
            </a:extLst>
          </p:cNvPr>
          <p:cNvGraphicFramePr>
            <a:graphicFrameLocks noGrp="1"/>
          </p:cNvGraphicFramePr>
          <p:nvPr/>
        </p:nvGraphicFramePr>
        <p:xfrm>
          <a:off x="7467600" y="224364"/>
          <a:ext cx="4632960" cy="2779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160">
                  <a:extLst>
                    <a:ext uri="{9D8B030D-6E8A-4147-A177-3AD203B41FA5}">
                      <a16:colId xmlns:a16="http://schemas.microsoft.com/office/drawing/2014/main" val="2171295653"/>
                    </a:ext>
                  </a:extLst>
                </a:gridCol>
                <a:gridCol w="772160">
                  <a:extLst>
                    <a:ext uri="{9D8B030D-6E8A-4147-A177-3AD203B41FA5}">
                      <a16:colId xmlns:a16="http://schemas.microsoft.com/office/drawing/2014/main" val="2437603845"/>
                    </a:ext>
                  </a:extLst>
                </a:gridCol>
                <a:gridCol w="772160">
                  <a:extLst>
                    <a:ext uri="{9D8B030D-6E8A-4147-A177-3AD203B41FA5}">
                      <a16:colId xmlns:a16="http://schemas.microsoft.com/office/drawing/2014/main" val="2664729959"/>
                    </a:ext>
                  </a:extLst>
                </a:gridCol>
                <a:gridCol w="772160">
                  <a:extLst>
                    <a:ext uri="{9D8B030D-6E8A-4147-A177-3AD203B41FA5}">
                      <a16:colId xmlns:a16="http://schemas.microsoft.com/office/drawing/2014/main" val="423691151"/>
                    </a:ext>
                  </a:extLst>
                </a:gridCol>
                <a:gridCol w="772160">
                  <a:extLst>
                    <a:ext uri="{9D8B030D-6E8A-4147-A177-3AD203B41FA5}">
                      <a16:colId xmlns:a16="http://schemas.microsoft.com/office/drawing/2014/main" val="1192560811"/>
                    </a:ext>
                  </a:extLst>
                </a:gridCol>
                <a:gridCol w="772160">
                  <a:extLst>
                    <a:ext uri="{9D8B030D-6E8A-4147-A177-3AD203B41FA5}">
                      <a16:colId xmlns:a16="http://schemas.microsoft.com/office/drawing/2014/main" val="3003306329"/>
                    </a:ext>
                  </a:extLst>
                </a:gridCol>
              </a:tblGrid>
              <a:tr h="463248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5508514"/>
                  </a:ext>
                </a:extLst>
              </a:tr>
              <a:tr h="46324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D(1,2)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D(1,3)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D(1,9)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7480454"/>
                  </a:ext>
                </a:extLst>
              </a:tr>
              <a:tr h="46324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D(2,1)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D(2,3)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D(2,9)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0261709"/>
                  </a:ext>
                </a:extLst>
              </a:tr>
              <a:tr h="46324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D(3,1)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D(3,2)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D(3,9)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129408"/>
                  </a:ext>
                </a:extLst>
              </a:tr>
              <a:tr h="46324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114841"/>
                  </a:ext>
                </a:extLst>
              </a:tr>
              <a:tr h="46324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D(9,1)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D(9,2)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D(9,3)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840561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52667934-2CC4-2924-8D9C-E8876AD1436C}"/>
              </a:ext>
            </a:extLst>
          </p:cNvPr>
          <p:cNvSpPr txBox="1"/>
          <p:nvPr/>
        </p:nvSpPr>
        <p:spPr>
          <a:xfrm>
            <a:off x="3886200" y="34504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4D4CDB-863F-1F64-7BC2-D61477994A71}"/>
              </a:ext>
            </a:extLst>
          </p:cNvPr>
          <p:cNvSpPr txBox="1"/>
          <p:nvPr/>
        </p:nvSpPr>
        <p:spPr>
          <a:xfrm>
            <a:off x="1363494" y="15356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13F0C8-6519-5695-6B95-5D5090372390}"/>
              </a:ext>
            </a:extLst>
          </p:cNvPr>
          <p:cNvSpPr txBox="1"/>
          <p:nvPr/>
        </p:nvSpPr>
        <p:spPr>
          <a:xfrm>
            <a:off x="4976907" y="15356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849358-1A5D-2F25-409C-0A3400270D59}"/>
              </a:ext>
            </a:extLst>
          </p:cNvPr>
          <p:cNvSpPr txBox="1"/>
          <p:nvPr/>
        </p:nvSpPr>
        <p:spPr>
          <a:xfrm>
            <a:off x="2253669" y="25262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1130E3-C84D-DE07-BEB3-356ECC5D65F3}"/>
              </a:ext>
            </a:extLst>
          </p:cNvPr>
          <p:cNvSpPr txBox="1"/>
          <p:nvPr/>
        </p:nvSpPr>
        <p:spPr>
          <a:xfrm>
            <a:off x="4768269" y="265585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9C21C7-79E9-7694-78F0-F88197038FFE}"/>
              </a:ext>
            </a:extLst>
          </p:cNvPr>
          <p:cNvSpPr txBox="1"/>
          <p:nvPr/>
        </p:nvSpPr>
        <p:spPr>
          <a:xfrm>
            <a:off x="986547" y="354913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30022A-E167-F310-B27F-F80B254054AA}"/>
              </a:ext>
            </a:extLst>
          </p:cNvPr>
          <p:cNvSpPr txBox="1"/>
          <p:nvPr/>
        </p:nvSpPr>
        <p:spPr>
          <a:xfrm>
            <a:off x="2595150" y="434694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D8C44D-DD6A-B5B0-73BB-24785959D8BD}"/>
              </a:ext>
            </a:extLst>
          </p:cNvPr>
          <p:cNvSpPr txBox="1"/>
          <p:nvPr/>
        </p:nvSpPr>
        <p:spPr>
          <a:xfrm>
            <a:off x="5133360" y="413444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634EBF-06D6-BCAB-522A-5FDB59B7CE1D}"/>
              </a:ext>
            </a:extLst>
          </p:cNvPr>
          <p:cNvSpPr txBox="1"/>
          <p:nvPr/>
        </p:nvSpPr>
        <p:spPr>
          <a:xfrm>
            <a:off x="6360363" y="303109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6AED3CC-44DC-F7F9-31D4-1618ADD067DB}"/>
              </a:ext>
            </a:extLst>
          </p:cNvPr>
          <p:cNvSpPr txBox="1"/>
          <p:nvPr/>
        </p:nvSpPr>
        <p:spPr>
          <a:xfrm>
            <a:off x="7671570" y="3173051"/>
            <a:ext cx="40911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Basic solution:</a:t>
            </a:r>
          </a:p>
          <a:p>
            <a:pPr marL="342900" indent="-342900">
              <a:buAutoNum type="arabicPeriod"/>
            </a:pPr>
            <a:r>
              <a:rPr lang="en-US" sz="2000" dirty="0"/>
              <a:t>Compute distance for each pair</a:t>
            </a:r>
          </a:p>
          <a:p>
            <a:pPr marL="342900" indent="-342900">
              <a:buAutoNum type="arabicPeriod"/>
            </a:pPr>
            <a:r>
              <a:rPr lang="en-US" sz="2000" dirty="0"/>
              <a:t>Select smallest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46AB91-0B83-B4F1-D4EF-C34475CA6C73}"/>
              </a:ext>
            </a:extLst>
          </p:cNvPr>
          <p:cNvSpPr txBox="1"/>
          <p:nvPr/>
        </p:nvSpPr>
        <p:spPr>
          <a:xfrm>
            <a:off x="7295535" y="4357913"/>
            <a:ext cx="3079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Running time = O(n</a:t>
            </a:r>
            <a:r>
              <a:rPr lang="en-US" sz="2400" baseline="30000" dirty="0"/>
              <a:t>2</a:t>
            </a:r>
            <a:r>
              <a:rPr lang="en-US" sz="2400" dirty="0"/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A62A64-6464-4D7D-E8B0-723F0B23DFEA}"/>
              </a:ext>
            </a:extLst>
          </p:cNvPr>
          <p:cNvSpPr txBox="1"/>
          <p:nvPr/>
        </p:nvSpPr>
        <p:spPr>
          <a:xfrm>
            <a:off x="7467600" y="4699104"/>
            <a:ext cx="2576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(n = number of houses)</a:t>
            </a:r>
          </a:p>
        </p:txBody>
      </p:sp>
    </p:spTree>
    <p:extLst>
      <p:ext uri="{BB962C8B-B14F-4D97-AF65-F5344CB8AC3E}">
        <p14:creationId xmlns:p14="http://schemas.microsoft.com/office/powerpoint/2010/main" val="1380335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Graphic 5" descr="Home with solid fill">
            <a:extLst>
              <a:ext uri="{FF2B5EF4-FFF2-40B4-BE49-F238E27FC236}">
                <a16:creationId xmlns:a16="http://schemas.microsoft.com/office/drawing/2014/main" id="{2DF5987A-9590-8C82-DC38-C2FBC53EE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9162" y="1784274"/>
            <a:ext cx="609600" cy="609600"/>
          </a:xfrm>
          <a:prstGeom prst="rect">
            <a:avLst/>
          </a:prstGeom>
        </p:spPr>
      </p:pic>
      <p:pic>
        <p:nvPicPr>
          <p:cNvPr id="7" name="Graphic 6" descr="Home with solid fill">
            <a:extLst>
              <a:ext uri="{FF2B5EF4-FFF2-40B4-BE49-F238E27FC236}">
                <a16:creationId xmlns:a16="http://schemas.microsoft.com/office/drawing/2014/main" id="{3CCFF608-1A26-6C54-0E8D-550140517B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3400" y="3655314"/>
            <a:ext cx="609600" cy="609600"/>
          </a:xfrm>
          <a:prstGeom prst="rect">
            <a:avLst/>
          </a:prstGeom>
        </p:spPr>
      </p:pic>
      <p:pic>
        <p:nvPicPr>
          <p:cNvPr id="8" name="Graphic 7" descr="Home with solid fill">
            <a:extLst>
              <a:ext uri="{FF2B5EF4-FFF2-40B4-BE49-F238E27FC236}">
                <a16:creationId xmlns:a16="http://schemas.microsoft.com/office/drawing/2014/main" id="{AA6826EB-FB50-BD28-D3C2-7AEEA76994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38400" y="2590800"/>
            <a:ext cx="609600" cy="609600"/>
          </a:xfrm>
          <a:prstGeom prst="rect">
            <a:avLst/>
          </a:prstGeom>
        </p:spPr>
      </p:pic>
      <p:pic>
        <p:nvPicPr>
          <p:cNvPr id="9" name="Graphic 8" descr="Home with solid fill">
            <a:extLst>
              <a:ext uri="{FF2B5EF4-FFF2-40B4-BE49-F238E27FC236}">
                <a16:creationId xmlns:a16="http://schemas.microsoft.com/office/drawing/2014/main" id="{BE69E8AB-E813-3C30-7B90-AA8052486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1400" y="533400"/>
            <a:ext cx="609600" cy="609600"/>
          </a:xfrm>
          <a:prstGeom prst="rect">
            <a:avLst/>
          </a:prstGeom>
        </p:spPr>
      </p:pic>
      <p:pic>
        <p:nvPicPr>
          <p:cNvPr id="10" name="Graphic 9" descr="Home with solid fill">
            <a:extLst>
              <a:ext uri="{FF2B5EF4-FFF2-40B4-BE49-F238E27FC236}">
                <a16:creationId xmlns:a16="http://schemas.microsoft.com/office/drawing/2014/main" id="{5F68D0BC-353B-1C54-F826-20233C8BEB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9828" y="1259586"/>
            <a:ext cx="609600" cy="609600"/>
          </a:xfrm>
          <a:prstGeom prst="rect">
            <a:avLst/>
          </a:prstGeom>
        </p:spPr>
      </p:pic>
      <p:pic>
        <p:nvPicPr>
          <p:cNvPr id="11" name="Graphic 10" descr="Home with solid fill">
            <a:extLst>
              <a:ext uri="{FF2B5EF4-FFF2-40B4-BE49-F238E27FC236}">
                <a16:creationId xmlns:a16="http://schemas.microsoft.com/office/drawing/2014/main" id="{A3B171BC-201C-09CA-59C1-F2755139D9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43400" y="2790825"/>
            <a:ext cx="609600" cy="609600"/>
          </a:xfrm>
          <a:prstGeom prst="rect">
            <a:avLst/>
          </a:prstGeom>
        </p:spPr>
      </p:pic>
      <p:pic>
        <p:nvPicPr>
          <p:cNvPr id="12" name="Graphic 11" descr="Home with solid fill">
            <a:extLst>
              <a:ext uri="{FF2B5EF4-FFF2-40B4-BE49-F238E27FC236}">
                <a16:creationId xmlns:a16="http://schemas.microsoft.com/office/drawing/2014/main" id="{7CA68F78-BA92-F27F-C60B-BD723E7DD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0800" y="3124200"/>
            <a:ext cx="609600" cy="609600"/>
          </a:xfrm>
          <a:prstGeom prst="rect">
            <a:avLst/>
          </a:prstGeom>
        </p:spPr>
      </p:pic>
      <p:pic>
        <p:nvPicPr>
          <p:cNvPr id="13" name="Graphic 12" descr="Home with solid fill">
            <a:extLst>
              <a:ext uri="{FF2B5EF4-FFF2-40B4-BE49-F238E27FC236}">
                <a16:creationId xmlns:a16="http://schemas.microsoft.com/office/drawing/2014/main" id="{6FE6225C-E8CB-571D-931B-101923B10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67000" y="4531614"/>
            <a:ext cx="609600" cy="609600"/>
          </a:xfrm>
          <a:prstGeom prst="rect">
            <a:avLst/>
          </a:prstGeom>
        </p:spPr>
      </p:pic>
      <p:pic>
        <p:nvPicPr>
          <p:cNvPr id="14" name="Graphic 13" descr="Home with solid fill">
            <a:extLst>
              <a:ext uri="{FF2B5EF4-FFF2-40B4-BE49-F238E27FC236}">
                <a16:creationId xmlns:a16="http://schemas.microsoft.com/office/drawing/2014/main" id="{1C6C3C35-313E-2D3E-C8CA-1F87BF98B6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7800" y="4264914"/>
            <a:ext cx="609600" cy="609600"/>
          </a:xfrm>
          <a:prstGeom prst="rect">
            <a:avLst/>
          </a:prstGeom>
        </p:spPr>
      </p:pic>
      <p:pic>
        <p:nvPicPr>
          <p:cNvPr id="2" name="Graphic 1" descr="Home with solid fill">
            <a:extLst>
              <a:ext uri="{FF2B5EF4-FFF2-40B4-BE49-F238E27FC236}">
                <a16:creationId xmlns:a16="http://schemas.microsoft.com/office/drawing/2014/main" id="{D2B6A7A9-9EB8-DB6A-9BFC-35593CBC5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57400" y="1228820"/>
            <a:ext cx="609600" cy="609600"/>
          </a:xfrm>
          <a:prstGeom prst="rect">
            <a:avLst/>
          </a:prstGeom>
        </p:spPr>
      </p:pic>
      <p:pic>
        <p:nvPicPr>
          <p:cNvPr id="15" name="Graphic 14" descr="Home with solid fill">
            <a:extLst>
              <a:ext uri="{FF2B5EF4-FFF2-40B4-BE49-F238E27FC236}">
                <a16:creationId xmlns:a16="http://schemas.microsoft.com/office/drawing/2014/main" id="{97591D8B-F4DF-C0A3-4102-ECB66DFC35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8969" y="1637346"/>
            <a:ext cx="609600" cy="609600"/>
          </a:xfrm>
          <a:prstGeom prst="rect">
            <a:avLst/>
          </a:prstGeom>
        </p:spPr>
      </p:pic>
      <p:pic>
        <p:nvPicPr>
          <p:cNvPr id="19" name="Graphic 18" descr="Home with solid fill">
            <a:extLst>
              <a:ext uri="{FF2B5EF4-FFF2-40B4-BE49-F238E27FC236}">
                <a16:creationId xmlns:a16="http://schemas.microsoft.com/office/drawing/2014/main" id="{CBF1AB61-9C7E-33EE-A1AA-2E3A19192B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24150" y="2218896"/>
            <a:ext cx="609600" cy="609600"/>
          </a:xfrm>
          <a:prstGeom prst="rect">
            <a:avLst/>
          </a:prstGeom>
        </p:spPr>
      </p:pic>
      <p:pic>
        <p:nvPicPr>
          <p:cNvPr id="20" name="Graphic 19" descr="Home with solid fill">
            <a:extLst>
              <a:ext uri="{FF2B5EF4-FFF2-40B4-BE49-F238E27FC236}">
                <a16:creationId xmlns:a16="http://schemas.microsoft.com/office/drawing/2014/main" id="{9A81BA32-177B-C189-BA31-C7FD3641AB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5453" y="2181225"/>
            <a:ext cx="609600" cy="609600"/>
          </a:xfrm>
          <a:prstGeom prst="rect">
            <a:avLst/>
          </a:prstGeom>
        </p:spPr>
      </p:pic>
      <p:pic>
        <p:nvPicPr>
          <p:cNvPr id="21" name="Graphic 20" descr="Home with solid fill">
            <a:extLst>
              <a:ext uri="{FF2B5EF4-FFF2-40B4-BE49-F238E27FC236}">
                <a16:creationId xmlns:a16="http://schemas.microsoft.com/office/drawing/2014/main" id="{A2BAC448-F4FA-016E-4410-6B17B0E51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52670" y="3316704"/>
            <a:ext cx="609600" cy="609600"/>
          </a:xfrm>
          <a:prstGeom prst="rect">
            <a:avLst/>
          </a:prstGeom>
        </p:spPr>
      </p:pic>
      <p:pic>
        <p:nvPicPr>
          <p:cNvPr id="23" name="Graphic 22" descr="Home with solid fill">
            <a:extLst>
              <a:ext uri="{FF2B5EF4-FFF2-40B4-BE49-F238E27FC236}">
                <a16:creationId xmlns:a16="http://schemas.microsoft.com/office/drawing/2014/main" id="{F53A67AD-0E65-00FA-F1FD-4C35BBB3B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7552" y="2951655"/>
            <a:ext cx="609600" cy="609600"/>
          </a:xfrm>
          <a:prstGeom prst="rect">
            <a:avLst/>
          </a:prstGeom>
        </p:spPr>
      </p:pic>
      <p:pic>
        <p:nvPicPr>
          <p:cNvPr id="25" name="Graphic 24" descr="Home with solid fill">
            <a:extLst>
              <a:ext uri="{FF2B5EF4-FFF2-40B4-BE49-F238E27FC236}">
                <a16:creationId xmlns:a16="http://schemas.microsoft.com/office/drawing/2014/main" id="{B3BD5CAD-D690-CAA5-4FE2-693F83AEBF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96701" y="2838545"/>
            <a:ext cx="609600" cy="609600"/>
          </a:xfrm>
          <a:prstGeom prst="rect">
            <a:avLst/>
          </a:prstGeom>
        </p:spPr>
      </p:pic>
      <p:pic>
        <p:nvPicPr>
          <p:cNvPr id="26" name="Graphic 25" descr="Home with solid fill">
            <a:extLst>
              <a:ext uri="{FF2B5EF4-FFF2-40B4-BE49-F238E27FC236}">
                <a16:creationId xmlns:a16="http://schemas.microsoft.com/office/drawing/2014/main" id="{11D524F9-3FAB-23DD-0ED0-615B8D1867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67100" y="2342055"/>
            <a:ext cx="609600" cy="609600"/>
          </a:xfrm>
          <a:prstGeom prst="rect">
            <a:avLst/>
          </a:prstGeom>
        </p:spPr>
      </p:pic>
      <p:pic>
        <p:nvPicPr>
          <p:cNvPr id="27" name="Graphic 26" descr="Home with solid fill">
            <a:extLst>
              <a:ext uri="{FF2B5EF4-FFF2-40B4-BE49-F238E27FC236}">
                <a16:creationId xmlns:a16="http://schemas.microsoft.com/office/drawing/2014/main" id="{912726AF-3EA8-B87A-AAFF-FEA4CF2622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19451" y="3429000"/>
            <a:ext cx="609600" cy="609600"/>
          </a:xfrm>
          <a:prstGeom prst="rect">
            <a:avLst/>
          </a:prstGeom>
        </p:spPr>
      </p:pic>
      <p:pic>
        <p:nvPicPr>
          <p:cNvPr id="28" name="Graphic 27" descr="Home with solid fill">
            <a:extLst>
              <a:ext uri="{FF2B5EF4-FFF2-40B4-BE49-F238E27FC236}">
                <a16:creationId xmlns:a16="http://schemas.microsoft.com/office/drawing/2014/main" id="{07970FD6-AC85-C12E-3881-94736C213C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38400" y="3665747"/>
            <a:ext cx="609600" cy="609600"/>
          </a:xfrm>
          <a:prstGeom prst="rect">
            <a:avLst/>
          </a:prstGeom>
        </p:spPr>
      </p:pic>
      <p:pic>
        <p:nvPicPr>
          <p:cNvPr id="29" name="Graphic 28" descr="Home with solid fill">
            <a:extLst>
              <a:ext uri="{FF2B5EF4-FFF2-40B4-BE49-F238E27FC236}">
                <a16:creationId xmlns:a16="http://schemas.microsoft.com/office/drawing/2014/main" id="{12CD15CA-329F-4973-B795-EDF3D268A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0056" y="2414994"/>
            <a:ext cx="609600" cy="609600"/>
          </a:xfrm>
          <a:prstGeom prst="rect">
            <a:avLst/>
          </a:prstGeom>
        </p:spPr>
      </p:pic>
      <p:pic>
        <p:nvPicPr>
          <p:cNvPr id="30" name="Graphic 29" descr="Home with solid fill">
            <a:extLst>
              <a:ext uri="{FF2B5EF4-FFF2-40B4-BE49-F238E27FC236}">
                <a16:creationId xmlns:a16="http://schemas.microsoft.com/office/drawing/2014/main" id="{FF4346D2-ED13-C54E-128B-B1BF2DA038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5181" y="3576828"/>
            <a:ext cx="609600" cy="609600"/>
          </a:xfrm>
          <a:prstGeom prst="rect">
            <a:avLst/>
          </a:prstGeom>
        </p:spPr>
      </p:pic>
      <p:pic>
        <p:nvPicPr>
          <p:cNvPr id="31" name="Graphic 30" descr="Home with solid fill">
            <a:extLst>
              <a:ext uri="{FF2B5EF4-FFF2-40B4-BE49-F238E27FC236}">
                <a16:creationId xmlns:a16="http://schemas.microsoft.com/office/drawing/2014/main" id="{8053DE05-1FD0-2769-6E6A-116FF2D7C3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832" y="5067085"/>
            <a:ext cx="609600" cy="609600"/>
          </a:xfrm>
          <a:prstGeom prst="rect">
            <a:avLst/>
          </a:prstGeom>
        </p:spPr>
      </p:pic>
      <p:pic>
        <p:nvPicPr>
          <p:cNvPr id="32" name="Graphic 31" descr="Home with solid fill">
            <a:extLst>
              <a:ext uri="{FF2B5EF4-FFF2-40B4-BE49-F238E27FC236}">
                <a16:creationId xmlns:a16="http://schemas.microsoft.com/office/drawing/2014/main" id="{020A8E77-C79C-C756-82C7-067C366EE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43256" y="1415918"/>
            <a:ext cx="609600" cy="609600"/>
          </a:xfrm>
          <a:prstGeom prst="rect">
            <a:avLst/>
          </a:prstGeom>
        </p:spPr>
      </p:pic>
      <p:pic>
        <p:nvPicPr>
          <p:cNvPr id="33" name="Graphic 32" descr="Home with solid fill">
            <a:extLst>
              <a:ext uri="{FF2B5EF4-FFF2-40B4-BE49-F238E27FC236}">
                <a16:creationId xmlns:a16="http://schemas.microsoft.com/office/drawing/2014/main" id="{33AFF9DD-B3E4-8CA6-5D0D-90DEC0091F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33748" y="1752600"/>
            <a:ext cx="609600" cy="609600"/>
          </a:xfrm>
          <a:prstGeom prst="rect">
            <a:avLst/>
          </a:prstGeom>
        </p:spPr>
      </p:pic>
      <p:pic>
        <p:nvPicPr>
          <p:cNvPr id="34" name="Graphic 33" descr="Home with solid fill">
            <a:extLst>
              <a:ext uri="{FF2B5EF4-FFF2-40B4-BE49-F238E27FC236}">
                <a16:creationId xmlns:a16="http://schemas.microsoft.com/office/drawing/2014/main" id="{F9F91A58-3B95-0239-FD7A-09A2FCC892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00470" y="2857500"/>
            <a:ext cx="609600" cy="609600"/>
          </a:xfrm>
          <a:prstGeom prst="rect">
            <a:avLst/>
          </a:prstGeom>
        </p:spPr>
      </p:pic>
      <p:pic>
        <p:nvPicPr>
          <p:cNvPr id="35" name="Graphic 34" descr="Home with solid fill">
            <a:extLst>
              <a:ext uri="{FF2B5EF4-FFF2-40B4-BE49-F238E27FC236}">
                <a16:creationId xmlns:a16="http://schemas.microsoft.com/office/drawing/2014/main" id="{DDC7FC62-1DCB-BB50-BE85-38AC3EE341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67000" y="264009"/>
            <a:ext cx="609600" cy="609600"/>
          </a:xfrm>
          <a:prstGeom prst="rect">
            <a:avLst/>
          </a:prstGeom>
        </p:spPr>
      </p:pic>
      <p:pic>
        <p:nvPicPr>
          <p:cNvPr id="36" name="Graphic 35" descr="Home with solid fill">
            <a:extLst>
              <a:ext uri="{FF2B5EF4-FFF2-40B4-BE49-F238E27FC236}">
                <a16:creationId xmlns:a16="http://schemas.microsoft.com/office/drawing/2014/main" id="{DE51423D-A3B4-C580-C6C6-92CD6B8880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33600" y="1933146"/>
            <a:ext cx="609600" cy="609600"/>
          </a:xfrm>
          <a:prstGeom prst="rect">
            <a:avLst/>
          </a:prstGeom>
        </p:spPr>
      </p:pic>
      <p:pic>
        <p:nvPicPr>
          <p:cNvPr id="37" name="Graphic 36" descr="Home with solid fill">
            <a:extLst>
              <a:ext uri="{FF2B5EF4-FFF2-40B4-BE49-F238E27FC236}">
                <a16:creationId xmlns:a16="http://schemas.microsoft.com/office/drawing/2014/main" id="{503485DB-FE40-518C-B493-5832A9FCB0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93129" y="639842"/>
            <a:ext cx="609600" cy="609600"/>
          </a:xfrm>
          <a:prstGeom prst="rect">
            <a:avLst/>
          </a:prstGeom>
        </p:spPr>
      </p:pic>
      <p:pic>
        <p:nvPicPr>
          <p:cNvPr id="38" name="Graphic 37" descr="Home with solid fill">
            <a:extLst>
              <a:ext uri="{FF2B5EF4-FFF2-40B4-BE49-F238E27FC236}">
                <a16:creationId xmlns:a16="http://schemas.microsoft.com/office/drawing/2014/main" id="{619316F3-557D-F127-9614-92A80A49C4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3758" y="2380107"/>
            <a:ext cx="609600" cy="609600"/>
          </a:xfrm>
          <a:prstGeom prst="rect">
            <a:avLst/>
          </a:prstGeom>
        </p:spPr>
      </p:pic>
      <p:pic>
        <p:nvPicPr>
          <p:cNvPr id="39" name="Graphic 38" descr="Home with solid fill">
            <a:extLst>
              <a:ext uri="{FF2B5EF4-FFF2-40B4-BE49-F238E27FC236}">
                <a16:creationId xmlns:a16="http://schemas.microsoft.com/office/drawing/2014/main" id="{70158126-0D03-28AB-41E5-7BC55B4292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6796" y="1132620"/>
            <a:ext cx="609600" cy="609600"/>
          </a:xfrm>
          <a:prstGeom prst="rect">
            <a:avLst/>
          </a:prstGeom>
        </p:spPr>
      </p:pic>
      <p:pic>
        <p:nvPicPr>
          <p:cNvPr id="40" name="Graphic 39" descr="Home with solid fill">
            <a:extLst>
              <a:ext uri="{FF2B5EF4-FFF2-40B4-BE49-F238E27FC236}">
                <a16:creationId xmlns:a16="http://schemas.microsoft.com/office/drawing/2014/main" id="{568B82B0-E805-B784-96B2-EC7802098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00226" y="4054887"/>
            <a:ext cx="609600" cy="609600"/>
          </a:xfrm>
          <a:prstGeom prst="rect">
            <a:avLst/>
          </a:prstGeom>
        </p:spPr>
      </p:pic>
      <p:pic>
        <p:nvPicPr>
          <p:cNvPr id="41" name="Graphic 40" descr="Home with solid fill">
            <a:extLst>
              <a:ext uri="{FF2B5EF4-FFF2-40B4-BE49-F238E27FC236}">
                <a16:creationId xmlns:a16="http://schemas.microsoft.com/office/drawing/2014/main" id="{CC74AC69-6A14-1609-A585-43C699CB9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2500" y="4201338"/>
            <a:ext cx="609600" cy="609600"/>
          </a:xfrm>
          <a:prstGeom prst="rect">
            <a:avLst/>
          </a:prstGeom>
        </p:spPr>
      </p:pic>
      <p:pic>
        <p:nvPicPr>
          <p:cNvPr id="42" name="Graphic 41" descr="Home with solid fill">
            <a:extLst>
              <a:ext uri="{FF2B5EF4-FFF2-40B4-BE49-F238E27FC236}">
                <a16:creationId xmlns:a16="http://schemas.microsoft.com/office/drawing/2014/main" id="{4778BFC0-A20F-45F9-8969-765D85A9F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47930" y="4254481"/>
            <a:ext cx="609600" cy="609600"/>
          </a:xfrm>
          <a:prstGeom prst="rect">
            <a:avLst/>
          </a:prstGeom>
        </p:spPr>
      </p:pic>
      <p:pic>
        <p:nvPicPr>
          <p:cNvPr id="43" name="Graphic 42" descr="Home with solid fill">
            <a:extLst>
              <a:ext uri="{FF2B5EF4-FFF2-40B4-BE49-F238E27FC236}">
                <a16:creationId xmlns:a16="http://schemas.microsoft.com/office/drawing/2014/main" id="{D8ABE357-EF89-65B1-A047-C8E4B18EE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86226" y="4389977"/>
            <a:ext cx="609600" cy="609600"/>
          </a:xfrm>
          <a:prstGeom prst="rect">
            <a:avLst/>
          </a:prstGeom>
        </p:spPr>
      </p:pic>
      <p:pic>
        <p:nvPicPr>
          <p:cNvPr id="44" name="Graphic 43" descr="Home with solid fill">
            <a:extLst>
              <a:ext uri="{FF2B5EF4-FFF2-40B4-BE49-F238E27FC236}">
                <a16:creationId xmlns:a16="http://schemas.microsoft.com/office/drawing/2014/main" id="{222C1092-111A-F044-9351-B3FF465E83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90604" y="4789119"/>
            <a:ext cx="609600" cy="609600"/>
          </a:xfrm>
          <a:prstGeom prst="rect">
            <a:avLst/>
          </a:prstGeom>
        </p:spPr>
      </p:pic>
      <p:pic>
        <p:nvPicPr>
          <p:cNvPr id="45" name="Graphic 44" descr="Home with solid fill">
            <a:extLst>
              <a:ext uri="{FF2B5EF4-FFF2-40B4-BE49-F238E27FC236}">
                <a16:creationId xmlns:a16="http://schemas.microsoft.com/office/drawing/2014/main" id="{041DD480-254E-DC3B-669A-B063BB0138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8165" y="4797648"/>
            <a:ext cx="609600" cy="609600"/>
          </a:xfrm>
          <a:prstGeom prst="rect">
            <a:avLst/>
          </a:prstGeom>
        </p:spPr>
      </p:pic>
      <p:pic>
        <p:nvPicPr>
          <p:cNvPr id="46" name="Graphic 45" descr="Home with solid fill">
            <a:extLst>
              <a:ext uri="{FF2B5EF4-FFF2-40B4-BE49-F238E27FC236}">
                <a16:creationId xmlns:a16="http://schemas.microsoft.com/office/drawing/2014/main" id="{B9D024AA-9D16-C36E-D4CE-1867E104E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28878" y="5448300"/>
            <a:ext cx="609600" cy="609600"/>
          </a:xfrm>
          <a:prstGeom prst="rect">
            <a:avLst/>
          </a:prstGeom>
        </p:spPr>
      </p:pic>
      <p:pic>
        <p:nvPicPr>
          <p:cNvPr id="47" name="Graphic 46" descr="Home with solid fill">
            <a:extLst>
              <a:ext uri="{FF2B5EF4-FFF2-40B4-BE49-F238E27FC236}">
                <a16:creationId xmlns:a16="http://schemas.microsoft.com/office/drawing/2014/main" id="{D3BC0B83-F799-613F-03E2-3AC13577AA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50254" y="5495681"/>
            <a:ext cx="609600" cy="609600"/>
          </a:xfrm>
          <a:prstGeom prst="rect">
            <a:avLst/>
          </a:prstGeom>
        </p:spPr>
      </p:pic>
      <p:pic>
        <p:nvPicPr>
          <p:cNvPr id="48" name="Graphic 47" descr="Home with solid fill">
            <a:extLst>
              <a:ext uri="{FF2B5EF4-FFF2-40B4-BE49-F238E27FC236}">
                <a16:creationId xmlns:a16="http://schemas.microsoft.com/office/drawing/2014/main" id="{D6A2EE1C-B098-7AB1-ED00-0C3D7D7BA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24000" y="1600200"/>
            <a:ext cx="609600" cy="609600"/>
          </a:xfrm>
          <a:prstGeom prst="rect">
            <a:avLst/>
          </a:prstGeom>
        </p:spPr>
      </p:pic>
      <p:pic>
        <p:nvPicPr>
          <p:cNvPr id="49" name="Graphic 48" descr="Home with solid fill">
            <a:extLst>
              <a:ext uri="{FF2B5EF4-FFF2-40B4-BE49-F238E27FC236}">
                <a16:creationId xmlns:a16="http://schemas.microsoft.com/office/drawing/2014/main" id="{1B3EFE6E-5BD3-B3E0-3B9E-957B0CD85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38548" y="4999577"/>
            <a:ext cx="609600" cy="609600"/>
          </a:xfrm>
          <a:prstGeom prst="rect">
            <a:avLst/>
          </a:prstGeom>
        </p:spPr>
      </p:pic>
      <p:pic>
        <p:nvPicPr>
          <p:cNvPr id="50" name="Graphic 49" descr="Home with solid fill">
            <a:extLst>
              <a:ext uri="{FF2B5EF4-FFF2-40B4-BE49-F238E27FC236}">
                <a16:creationId xmlns:a16="http://schemas.microsoft.com/office/drawing/2014/main" id="{5A41716D-E2C1-63B0-45A8-E713127C1E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1000" y="5221554"/>
            <a:ext cx="609600" cy="609600"/>
          </a:xfrm>
          <a:prstGeom prst="rect">
            <a:avLst/>
          </a:prstGeom>
        </p:spPr>
      </p:pic>
      <p:pic>
        <p:nvPicPr>
          <p:cNvPr id="51" name="Graphic 50" descr="Home with solid fill">
            <a:extLst>
              <a:ext uri="{FF2B5EF4-FFF2-40B4-BE49-F238E27FC236}">
                <a16:creationId xmlns:a16="http://schemas.microsoft.com/office/drawing/2014/main" id="{163FD217-FB8A-EABE-7E44-0E651D81F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6232" y="3360947"/>
            <a:ext cx="609600" cy="609600"/>
          </a:xfrm>
          <a:prstGeom prst="rect">
            <a:avLst/>
          </a:prstGeom>
        </p:spPr>
      </p:pic>
      <p:pic>
        <p:nvPicPr>
          <p:cNvPr id="52" name="Graphic 51" descr="Home with solid fill">
            <a:extLst>
              <a:ext uri="{FF2B5EF4-FFF2-40B4-BE49-F238E27FC236}">
                <a16:creationId xmlns:a16="http://schemas.microsoft.com/office/drawing/2014/main" id="{FD3A4C9D-9191-7F87-D3D2-EBDE13C726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71962" y="3796594"/>
            <a:ext cx="609600" cy="609600"/>
          </a:xfrm>
          <a:prstGeom prst="rect">
            <a:avLst/>
          </a:prstGeom>
        </p:spPr>
      </p:pic>
      <p:pic>
        <p:nvPicPr>
          <p:cNvPr id="53" name="Graphic 52" descr="Home with solid fill">
            <a:extLst>
              <a:ext uri="{FF2B5EF4-FFF2-40B4-BE49-F238E27FC236}">
                <a16:creationId xmlns:a16="http://schemas.microsoft.com/office/drawing/2014/main" id="{E0082818-EEE1-712D-8F82-253FD85479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9162" y="4764288"/>
            <a:ext cx="609600" cy="609600"/>
          </a:xfrm>
          <a:prstGeom prst="rect">
            <a:avLst/>
          </a:prstGeom>
        </p:spPr>
      </p:pic>
      <p:pic>
        <p:nvPicPr>
          <p:cNvPr id="54" name="Graphic 53" descr="Home with solid fill">
            <a:extLst>
              <a:ext uri="{FF2B5EF4-FFF2-40B4-BE49-F238E27FC236}">
                <a16:creationId xmlns:a16="http://schemas.microsoft.com/office/drawing/2014/main" id="{4373C8B4-03E7-0C20-7E8B-5A5145068E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4131" y="4936861"/>
            <a:ext cx="609600" cy="609600"/>
          </a:xfrm>
          <a:prstGeom prst="rect">
            <a:avLst/>
          </a:prstGeom>
        </p:spPr>
      </p:pic>
      <p:pic>
        <p:nvPicPr>
          <p:cNvPr id="55" name="Graphic 54" descr="Home with solid fill">
            <a:extLst>
              <a:ext uri="{FF2B5EF4-FFF2-40B4-BE49-F238E27FC236}">
                <a16:creationId xmlns:a16="http://schemas.microsoft.com/office/drawing/2014/main" id="{EE87299B-6A07-375E-E622-725032EA70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7684" y="5495681"/>
            <a:ext cx="609600" cy="609600"/>
          </a:xfrm>
          <a:prstGeom prst="rect">
            <a:avLst/>
          </a:prstGeom>
        </p:spPr>
      </p:pic>
      <p:pic>
        <p:nvPicPr>
          <p:cNvPr id="56" name="Graphic 55" descr="Home with solid fill">
            <a:extLst>
              <a:ext uri="{FF2B5EF4-FFF2-40B4-BE49-F238E27FC236}">
                <a16:creationId xmlns:a16="http://schemas.microsoft.com/office/drawing/2014/main" id="{A5FE2740-D549-A525-A023-A734C58475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76692" y="4350687"/>
            <a:ext cx="609600" cy="609600"/>
          </a:xfrm>
          <a:prstGeom prst="rect">
            <a:avLst/>
          </a:prstGeom>
        </p:spPr>
      </p:pic>
      <p:pic>
        <p:nvPicPr>
          <p:cNvPr id="57" name="Graphic 56" descr="Home with solid fill">
            <a:extLst>
              <a:ext uri="{FF2B5EF4-FFF2-40B4-BE49-F238E27FC236}">
                <a16:creationId xmlns:a16="http://schemas.microsoft.com/office/drawing/2014/main" id="{50D1109B-6162-DD47-B2B2-20741D51D4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2331" y="4188667"/>
            <a:ext cx="609600" cy="609600"/>
          </a:xfrm>
          <a:prstGeom prst="rect">
            <a:avLst/>
          </a:prstGeom>
        </p:spPr>
      </p:pic>
      <p:pic>
        <p:nvPicPr>
          <p:cNvPr id="58" name="Graphic 57" descr="Home with solid fill">
            <a:extLst>
              <a:ext uri="{FF2B5EF4-FFF2-40B4-BE49-F238E27FC236}">
                <a16:creationId xmlns:a16="http://schemas.microsoft.com/office/drawing/2014/main" id="{CEE80270-B998-02E8-C8FA-7A6F3674B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71" y="3029797"/>
            <a:ext cx="609600" cy="609600"/>
          </a:xfrm>
          <a:prstGeom prst="rect">
            <a:avLst/>
          </a:prstGeom>
        </p:spPr>
      </p:pic>
      <p:pic>
        <p:nvPicPr>
          <p:cNvPr id="59" name="Graphic 58" descr="Home with solid fill">
            <a:extLst>
              <a:ext uri="{FF2B5EF4-FFF2-40B4-BE49-F238E27FC236}">
                <a16:creationId xmlns:a16="http://schemas.microsoft.com/office/drawing/2014/main" id="{4BF78B13-9AF3-5357-297F-3A1B498B29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62269" y="2135079"/>
            <a:ext cx="609600" cy="60960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F7358B9C-B684-A179-6CC4-E47593C0C476}"/>
              </a:ext>
            </a:extLst>
          </p:cNvPr>
          <p:cNvSpPr txBox="1"/>
          <p:nvPr/>
        </p:nvSpPr>
        <p:spPr>
          <a:xfrm>
            <a:off x="6417994" y="514090"/>
            <a:ext cx="4709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things get a bit messier. Our table is going to much larger, and will take more time to compute</a:t>
            </a:r>
          </a:p>
        </p:txBody>
      </p:sp>
    </p:spTree>
    <p:extLst>
      <p:ext uri="{BB962C8B-B14F-4D97-AF65-F5344CB8AC3E}">
        <p14:creationId xmlns:p14="http://schemas.microsoft.com/office/powerpoint/2010/main" val="1641781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5013</TotalTime>
  <Words>4217</Words>
  <Application>Microsoft Office PowerPoint</Application>
  <PresentationFormat>Widescreen</PresentationFormat>
  <Paragraphs>1030</Paragraphs>
  <Slides>74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1" baseType="lpstr">
      <vt:lpstr>Arial</vt:lpstr>
      <vt:lpstr>Calibri</vt:lpstr>
      <vt:lpstr>Courier New</vt:lpstr>
      <vt:lpstr>Helvetica Neue</vt:lpstr>
      <vt:lpstr>TwitterChirp</vt:lpstr>
      <vt:lpstr>Wingdings</vt:lpstr>
      <vt:lpstr>Office Theme</vt:lpstr>
      <vt:lpstr>CSCI 132:  Basic Data Structures and 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232</dc:title>
  <dc:creator>Reese Pearsall</dc:creator>
  <cp:lastModifiedBy>Pearsall, Reese</cp:lastModifiedBy>
  <cp:revision>38</cp:revision>
  <dcterms:created xsi:type="dcterms:W3CDTF">2022-08-21T16:55:59Z</dcterms:created>
  <dcterms:modified xsi:type="dcterms:W3CDTF">2024-01-18T19:42:20Z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2021-05-09T00:00:00Z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2022-08-21T00:00:00Z</vt:filetime>
  </property>
  <property fmtid="{D5CDD505-2E9C-101B-9397-08002B2CF9AE}" pid="5" name="Producer">
    <vt:lpwstr>Microsoft® PowerPoint® for Microsoft 365</vt:lpwstr>
  </property>
</Properties>
</file>